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11"/>
  </p:notesMasterIdLst>
  <p:sldIdLst>
    <p:sldId id="260" r:id="rId6"/>
    <p:sldId id="261" r:id="rId7"/>
    <p:sldId id="266" r:id="rId8"/>
    <p:sldId id="267" r:id="rId9"/>
    <p:sldId id="265" r:id="rId1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9008AAD-82BE-8309-B453-9CB6C663DE72}" name="Joey De Smet" initials="JS" userId="S::r0848985@student.vives.be::30f42e95-ca70-4403-a9d6-fca1345d4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BE548-8B25-416B-9B0E-562C7E362ABD}" v="99" dt="2022-05-03T11:56:12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2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 Schoutteten" userId="S::r0831436@student.vives.be::d18c8103-21d3-45ed-9dc9-3958a6700d16" providerId="AD" clId="Web-{D977DB3D-D0D7-A6F9-B787-BFE6E2D3028D}"/>
    <pc:docChg chg="addSld delSld modSld sldOrd">
      <pc:chgData name="Arno Schoutteten" userId="S::r0831436@student.vives.be::d18c8103-21d3-45ed-9dc9-3958a6700d16" providerId="AD" clId="Web-{D977DB3D-D0D7-A6F9-B787-BFE6E2D3028D}" dt="2022-05-03T11:59:22.108" v="298" actId="20577"/>
      <pc:docMkLst>
        <pc:docMk/>
      </pc:docMkLst>
      <pc:sldChg chg="delSp new del">
        <pc:chgData name="Arno Schoutteten" userId="S::r0831436@student.vives.be::d18c8103-21d3-45ed-9dc9-3958a6700d16" providerId="AD" clId="Web-{D977DB3D-D0D7-A6F9-B787-BFE6E2D3028D}" dt="2022-05-03T11:34:53.613" v="6"/>
        <pc:sldMkLst>
          <pc:docMk/>
          <pc:sldMk cId="513885766" sldId="256"/>
        </pc:sldMkLst>
        <pc:spChg chg="del">
          <ac:chgData name="Arno Schoutteten" userId="S::r0831436@student.vives.be::d18c8103-21d3-45ed-9dc9-3958a6700d16" providerId="AD" clId="Web-{D977DB3D-D0D7-A6F9-B787-BFE6E2D3028D}" dt="2022-05-03T11:34:50.613" v="5"/>
          <ac:spMkLst>
            <pc:docMk/>
            <pc:sldMk cId="513885766" sldId="256"/>
            <ac:spMk id="2" creationId="{55ABEA52-51AD-FB28-5435-1416E9015A18}"/>
          </ac:spMkLst>
        </pc:spChg>
      </pc:sldChg>
      <pc:sldChg chg="new del">
        <pc:chgData name="Arno Schoutteten" userId="S::r0831436@student.vives.be::d18c8103-21d3-45ed-9dc9-3958a6700d16" providerId="AD" clId="Web-{D977DB3D-D0D7-A6F9-B787-BFE6E2D3028D}" dt="2022-05-03T11:34:46.347" v="4"/>
        <pc:sldMkLst>
          <pc:docMk/>
          <pc:sldMk cId="1886044314" sldId="257"/>
        </pc:sldMkLst>
      </pc:sldChg>
      <pc:sldChg chg="new del">
        <pc:chgData name="Arno Schoutteten" userId="S::r0831436@student.vives.be::d18c8103-21d3-45ed-9dc9-3958a6700d16" providerId="AD" clId="Web-{D977DB3D-D0D7-A6F9-B787-BFE6E2D3028D}" dt="2022-05-03T11:34:44.957" v="3"/>
        <pc:sldMkLst>
          <pc:docMk/>
          <pc:sldMk cId="600943544" sldId="258"/>
        </pc:sldMkLst>
      </pc:sldChg>
      <pc:sldChg chg="addSp delSp modSp">
        <pc:chgData name="Arno Schoutteten" userId="S::r0831436@student.vives.be::d18c8103-21d3-45ed-9dc9-3958a6700d16" providerId="AD" clId="Web-{D977DB3D-D0D7-A6F9-B787-BFE6E2D3028D}" dt="2022-05-03T11:38:18.885" v="39"/>
        <pc:sldMkLst>
          <pc:docMk/>
          <pc:sldMk cId="1954295930" sldId="261"/>
        </pc:sldMkLst>
        <pc:spChg chg="del">
          <ac:chgData name="Arno Schoutteten" userId="S::r0831436@student.vives.be::d18c8103-21d3-45ed-9dc9-3958a6700d16" providerId="AD" clId="Web-{D977DB3D-D0D7-A6F9-B787-BFE6E2D3028D}" dt="2022-05-03T11:36:01.224" v="17"/>
          <ac:spMkLst>
            <pc:docMk/>
            <pc:sldMk cId="1954295930" sldId="261"/>
            <ac:spMk id="6" creationId="{EB015979-C079-4864-BD14-AB641E325785}"/>
          </ac:spMkLst>
        </pc:spChg>
        <pc:spChg chg="add del mod">
          <ac:chgData name="Arno Schoutteten" userId="S::r0831436@student.vives.be::d18c8103-21d3-45ed-9dc9-3958a6700d16" providerId="AD" clId="Web-{D977DB3D-D0D7-A6F9-B787-BFE6E2D3028D}" dt="2022-05-03T11:36:25.303" v="23"/>
          <ac:spMkLst>
            <pc:docMk/>
            <pc:sldMk cId="1954295930" sldId="261"/>
            <ac:spMk id="10" creationId="{0341B504-D320-0BC7-324A-85DDF9DFB45B}"/>
          </ac:spMkLst>
        </pc:spChg>
        <pc:picChg chg="add mod modCrop">
          <ac:chgData name="Arno Schoutteten" userId="S::r0831436@student.vives.be::d18c8103-21d3-45ed-9dc9-3958a6700d16" providerId="AD" clId="Web-{D977DB3D-D0D7-A6F9-B787-BFE6E2D3028D}" dt="2022-05-03T11:38:01.994" v="38"/>
          <ac:picMkLst>
            <pc:docMk/>
            <pc:sldMk cId="1954295930" sldId="261"/>
            <ac:picMk id="2" creationId="{C67991FB-2826-B902-47B6-BBDC487ADBAD}"/>
          </ac:picMkLst>
        </pc:picChg>
        <pc:picChg chg="del">
          <ac:chgData name="Arno Schoutteten" userId="S::r0831436@student.vives.be::d18c8103-21d3-45ed-9dc9-3958a6700d16" providerId="AD" clId="Web-{D977DB3D-D0D7-A6F9-B787-BFE6E2D3028D}" dt="2022-05-03T11:38:18.885" v="39"/>
          <ac:picMkLst>
            <pc:docMk/>
            <pc:sldMk cId="1954295930" sldId="261"/>
            <ac:picMk id="12" creationId="{74900E16-F299-5E3F-BC7A-240762E8BF33}"/>
          </ac:picMkLst>
        </pc:picChg>
        <pc:picChg chg="add mod modCrop">
          <ac:chgData name="Arno Schoutteten" userId="S::r0831436@student.vives.be::d18c8103-21d3-45ed-9dc9-3958a6700d16" providerId="AD" clId="Web-{D977DB3D-D0D7-A6F9-B787-BFE6E2D3028D}" dt="2022-05-03T11:37:24.133" v="34" actId="1076"/>
          <ac:picMkLst>
            <pc:docMk/>
            <pc:sldMk cId="1954295930" sldId="261"/>
            <ac:picMk id="13" creationId="{635F1DA1-8D96-0B29-728F-51737ADA3666}"/>
          </ac:picMkLst>
        </pc:picChg>
      </pc:sldChg>
      <pc:sldChg chg="addSp delSp modSp">
        <pc:chgData name="Arno Schoutteten" userId="S::r0831436@student.vives.be::d18c8103-21d3-45ed-9dc9-3958a6700d16" providerId="AD" clId="Web-{D977DB3D-D0D7-A6F9-B787-BFE6E2D3028D}" dt="2022-05-03T11:59:22.108" v="298" actId="20577"/>
        <pc:sldMkLst>
          <pc:docMk/>
          <pc:sldMk cId="2805489401" sldId="265"/>
        </pc:sldMkLst>
        <pc:spChg chg="mod">
          <ac:chgData name="Arno Schoutteten" userId="S::r0831436@student.vives.be::d18c8103-21d3-45ed-9dc9-3958a6700d16" providerId="AD" clId="Web-{D977DB3D-D0D7-A6F9-B787-BFE6E2D3028D}" dt="2022-05-03T11:59:22.108" v="298" actId="20577"/>
          <ac:spMkLst>
            <pc:docMk/>
            <pc:sldMk cId="2805489401" sldId="265"/>
            <ac:spMk id="5" creationId="{C2E7E219-AFAD-43F6-978B-E24FE828CE12}"/>
          </ac:spMkLst>
        </pc:spChg>
        <pc:picChg chg="del">
          <ac:chgData name="Arno Schoutteten" userId="S::r0831436@student.vives.be::d18c8103-21d3-45ed-9dc9-3958a6700d16" providerId="AD" clId="Web-{D977DB3D-D0D7-A6F9-B787-BFE6E2D3028D}" dt="2022-05-03T11:43:13.174" v="183"/>
          <ac:picMkLst>
            <pc:docMk/>
            <pc:sldMk cId="2805489401" sldId="265"/>
            <ac:picMk id="1028" creationId="{B3C553BD-008A-4940-A32B-3AC9EC7ED5F9}"/>
          </ac:picMkLst>
        </pc:picChg>
        <pc:picChg chg="add del mod">
          <ac:chgData name="Arno Schoutteten" userId="S::r0831436@student.vives.be::d18c8103-21d3-45ed-9dc9-3958a6700d16" providerId="AD" clId="Web-{D977DB3D-D0D7-A6F9-B787-BFE6E2D3028D}" dt="2022-05-03T11:55:24.227" v="294" actId="1076"/>
          <ac:picMkLst>
            <pc:docMk/>
            <pc:sldMk cId="2805489401" sldId="265"/>
            <ac:picMk id="1030" creationId="{25B49E85-8157-41E8-8978-5C8AC32C54AC}"/>
          </ac:picMkLst>
        </pc:picChg>
        <pc:picChg chg="mod">
          <ac:chgData name="Arno Schoutteten" userId="S::r0831436@student.vives.be::d18c8103-21d3-45ed-9dc9-3958a6700d16" providerId="AD" clId="Web-{D977DB3D-D0D7-A6F9-B787-BFE6E2D3028D}" dt="2022-05-03T11:55:22.852" v="293" actId="1076"/>
          <ac:picMkLst>
            <pc:docMk/>
            <pc:sldMk cId="2805489401" sldId="265"/>
            <ac:picMk id="1032" creationId="{47417C1F-B31F-4A03-B7AC-A014F8CB96FE}"/>
          </ac:picMkLst>
        </pc:picChg>
      </pc:sldChg>
      <pc:sldChg chg="modSp">
        <pc:chgData name="Arno Schoutteten" userId="S::r0831436@student.vives.be::d18c8103-21d3-45ed-9dc9-3958a6700d16" providerId="AD" clId="Web-{D977DB3D-D0D7-A6F9-B787-BFE6E2D3028D}" dt="2022-05-03T11:43:44.472" v="214" actId="20577"/>
        <pc:sldMkLst>
          <pc:docMk/>
          <pc:sldMk cId="3473764052" sldId="266"/>
        </pc:sldMkLst>
        <pc:spChg chg="mod">
          <ac:chgData name="Arno Schoutteten" userId="S::r0831436@student.vives.be::d18c8103-21d3-45ed-9dc9-3958a6700d16" providerId="AD" clId="Web-{D977DB3D-D0D7-A6F9-B787-BFE6E2D3028D}" dt="2022-05-03T11:43:44.472" v="214" actId="20577"/>
          <ac:spMkLst>
            <pc:docMk/>
            <pc:sldMk cId="3473764052" sldId="266"/>
            <ac:spMk id="4" creationId="{235B628C-8316-4405-9E79-15CB4A40773B}"/>
          </ac:spMkLst>
        </pc:spChg>
      </pc:sldChg>
      <pc:sldChg chg="add del ord">
        <pc:chgData name="Arno Schoutteten" userId="S::r0831436@student.vives.be::d18c8103-21d3-45ed-9dc9-3958a6700d16" providerId="AD" clId="Web-{D977DB3D-D0D7-A6F9-B787-BFE6E2D3028D}" dt="2022-05-03T11:54:53.929" v="287"/>
        <pc:sldMkLst>
          <pc:docMk/>
          <pc:sldMk cId="1142469234" sldId="267"/>
        </pc:sldMkLst>
      </pc:sldChg>
    </pc:docChg>
  </pc:docChgLst>
  <pc:docChgLst>
    <pc:chgData name="Jay D'Hulster" userId="795976bb-d617-4264-81aa-1f5d63b82a34" providerId="ADAL" clId="{254BE548-8B25-416B-9B0E-562C7E362ABD}"/>
    <pc:docChg chg="addSld delSld modSld">
      <pc:chgData name="Jay D'Hulster" userId="795976bb-d617-4264-81aa-1f5d63b82a34" providerId="ADAL" clId="{254BE548-8B25-416B-9B0E-562C7E362ABD}" dt="2022-05-04T13:14:57.544" v="99" actId="20577"/>
      <pc:docMkLst>
        <pc:docMk/>
      </pc:docMkLst>
      <pc:sldChg chg="del">
        <pc:chgData name="Jay D'Hulster" userId="795976bb-d617-4264-81aa-1f5d63b82a34" providerId="ADAL" clId="{254BE548-8B25-416B-9B0E-562C7E362ABD}" dt="2022-05-03T11:34:52.998" v="4" actId="47"/>
        <pc:sldMkLst>
          <pc:docMk/>
          <pc:sldMk cId="513885766" sldId="256"/>
        </pc:sldMkLst>
      </pc:sldChg>
      <pc:sldChg chg="del">
        <pc:chgData name="Jay D'Hulster" userId="795976bb-d617-4264-81aa-1f5d63b82a34" providerId="ADAL" clId="{254BE548-8B25-416B-9B0E-562C7E362ABD}" dt="2022-05-03T11:34:53.776" v="5" actId="47"/>
        <pc:sldMkLst>
          <pc:docMk/>
          <pc:sldMk cId="1886044314" sldId="257"/>
        </pc:sldMkLst>
      </pc:sldChg>
      <pc:sldChg chg="addSp modSp add del mod">
        <pc:chgData name="Jay D'Hulster" userId="795976bb-d617-4264-81aa-1f5d63b82a34" providerId="ADAL" clId="{254BE548-8B25-416B-9B0E-562C7E362ABD}" dt="2022-05-04T13:14:57.544" v="99" actId="20577"/>
        <pc:sldMkLst>
          <pc:docMk/>
          <pc:sldMk cId="2012446912" sldId="260"/>
        </pc:sldMkLst>
        <pc:spChg chg="mod">
          <ac:chgData name="Jay D'Hulster" userId="795976bb-d617-4264-81aa-1f5d63b82a34" providerId="ADAL" clId="{254BE548-8B25-416B-9B0E-562C7E362ABD}" dt="2022-05-04T13:14:57.544" v="99" actId="20577"/>
          <ac:spMkLst>
            <pc:docMk/>
            <pc:sldMk cId="2012446912" sldId="260"/>
            <ac:spMk id="5" creationId="{AAA8E44D-55B5-6748-9DB5-90A9875100E9}"/>
          </ac:spMkLst>
        </pc:spChg>
        <pc:picChg chg="add mod">
          <ac:chgData name="Jay D'Hulster" userId="795976bb-d617-4264-81aa-1f5d63b82a34" providerId="ADAL" clId="{254BE548-8B25-416B-9B0E-562C7E362ABD}" dt="2022-05-03T11:33:17.221" v="0"/>
          <ac:picMkLst>
            <pc:docMk/>
            <pc:sldMk cId="2012446912" sldId="260"/>
            <ac:picMk id="6" creationId="{FDD4F0B9-B93B-F07A-E678-83DE0652D548}"/>
          </ac:picMkLst>
        </pc:picChg>
      </pc:sldChg>
      <pc:sldChg chg="addSp modSp add del mod delCm">
        <pc:chgData name="Jay D'Hulster" userId="795976bb-d617-4264-81aa-1f5d63b82a34" providerId="ADAL" clId="{254BE548-8B25-416B-9B0E-562C7E362ABD}" dt="2022-05-03T11:38:37.459" v="11"/>
        <pc:sldMkLst>
          <pc:docMk/>
          <pc:sldMk cId="1954295930" sldId="261"/>
        </pc:sldMkLst>
        <pc:spChg chg="mod">
          <ac:chgData name="Jay D'Hulster" userId="795976bb-d617-4264-81aa-1f5d63b82a34" providerId="ADAL" clId="{254BE548-8B25-416B-9B0E-562C7E362ABD}" dt="2022-05-03T11:35:07.823" v="6" actId="20577"/>
          <ac:spMkLst>
            <pc:docMk/>
            <pc:sldMk cId="1954295930" sldId="261"/>
            <ac:spMk id="6" creationId="{EB015979-C079-4864-BD14-AB641E325785}"/>
          </ac:spMkLst>
        </pc:spChg>
        <pc:picChg chg="add mod">
          <ac:chgData name="Jay D'Hulster" userId="795976bb-d617-4264-81aa-1f5d63b82a34" providerId="ADAL" clId="{254BE548-8B25-416B-9B0E-562C7E362ABD}" dt="2022-05-03T11:33:33.728" v="1"/>
          <ac:picMkLst>
            <pc:docMk/>
            <pc:sldMk cId="1954295930" sldId="261"/>
            <ac:picMk id="8" creationId="{3BD6DF96-76CC-FC9E-74EF-D1A25B38F3EF}"/>
          </ac:picMkLst>
        </pc:picChg>
        <pc:picChg chg="add mod">
          <ac:chgData name="Jay D'Hulster" userId="795976bb-d617-4264-81aa-1f5d63b82a34" providerId="ADAL" clId="{254BE548-8B25-416B-9B0E-562C7E362ABD}" dt="2022-05-03T11:33:33.728" v="1"/>
          <ac:picMkLst>
            <pc:docMk/>
            <pc:sldMk cId="1954295930" sldId="261"/>
            <ac:picMk id="9" creationId="{7D284DB4-FB18-2F27-1942-54A72668B962}"/>
          </ac:picMkLst>
        </pc:picChg>
        <pc:picChg chg="add mod">
          <ac:chgData name="Jay D'Hulster" userId="795976bb-d617-4264-81aa-1f5d63b82a34" providerId="ADAL" clId="{254BE548-8B25-416B-9B0E-562C7E362ABD}" dt="2022-05-03T11:38:12.928" v="10" actId="14100"/>
          <ac:picMkLst>
            <pc:docMk/>
            <pc:sldMk cId="1954295930" sldId="261"/>
            <ac:picMk id="12" creationId="{74900E16-F299-5E3F-BC7A-240762E8BF33}"/>
          </ac:picMkLst>
        </pc:picChg>
      </pc:sldChg>
      <pc:sldChg chg="del">
        <pc:chgData name="Jay D'Hulster" userId="795976bb-d617-4264-81aa-1f5d63b82a34" providerId="ADAL" clId="{254BE548-8B25-416B-9B0E-562C7E362ABD}" dt="2022-05-03T11:33:54.377" v="2" actId="47"/>
        <pc:sldMkLst>
          <pc:docMk/>
          <pc:sldMk cId="3803489235" sldId="262"/>
        </pc:sldMkLst>
      </pc:sldChg>
      <pc:sldChg chg="del">
        <pc:chgData name="Jay D'Hulster" userId="795976bb-d617-4264-81aa-1f5d63b82a34" providerId="ADAL" clId="{254BE548-8B25-416B-9B0E-562C7E362ABD}" dt="2022-05-03T11:33:54.377" v="2" actId="47"/>
        <pc:sldMkLst>
          <pc:docMk/>
          <pc:sldMk cId="2465875514" sldId="263"/>
        </pc:sldMkLst>
      </pc:sldChg>
      <pc:sldChg chg="del">
        <pc:chgData name="Jay D'Hulster" userId="795976bb-d617-4264-81aa-1f5d63b82a34" providerId="ADAL" clId="{254BE548-8B25-416B-9B0E-562C7E362ABD}" dt="2022-05-03T11:33:54.377" v="2" actId="47"/>
        <pc:sldMkLst>
          <pc:docMk/>
          <pc:sldMk cId="578674056" sldId="264"/>
        </pc:sldMkLst>
      </pc:sldChg>
      <pc:sldChg chg="modSp add del mod">
        <pc:chgData name="Jay D'Hulster" userId="795976bb-d617-4264-81aa-1f5d63b82a34" providerId="ADAL" clId="{254BE548-8B25-416B-9B0E-562C7E362ABD}" dt="2022-05-04T13:04:44.450" v="97" actId="20577"/>
        <pc:sldMkLst>
          <pc:docMk/>
          <pc:sldMk cId="2805489401" sldId="265"/>
        </pc:sldMkLst>
        <pc:spChg chg="mod">
          <ac:chgData name="Jay D'Hulster" userId="795976bb-d617-4264-81aa-1f5d63b82a34" providerId="ADAL" clId="{254BE548-8B25-416B-9B0E-562C7E362ABD}" dt="2022-05-04T13:04:44.450" v="97" actId="20577"/>
          <ac:spMkLst>
            <pc:docMk/>
            <pc:sldMk cId="2805489401" sldId="265"/>
            <ac:spMk id="5" creationId="{C2E7E219-AFAD-43F6-978B-E24FE828CE12}"/>
          </ac:spMkLst>
        </pc:spChg>
      </pc:sldChg>
      <pc:sldChg chg="modSp add mod">
        <pc:chgData name="Jay D'Hulster" userId="795976bb-d617-4264-81aa-1f5d63b82a34" providerId="ADAL" clId="{254BE548-8B25-416B-9B0E-562C7E362ABD}" dt="2022-05-03T11:39:13.294" v="13" actId="20577"/>
        <pc:sldMkLst>
          <pc:docMk/>
          <pc:sldMk cId="3473764052" sldId="266"/>
        </pc:sldMkLst>
        <pc:spChg chg="mod">
          <ac:chgData name="Jay D'Hulster" userId="795976bb-d617-4264-81aa-1f5d63b82a34" providerId="ADAL" clId="{254BE548-8B25-416B-9B0E-562C7E362ABD}" dt="2022-05-03T11:39:13.294" v="13" actId="20577"/>
          <ac:spMkLst>
            <pc:docMk/>
            <pc:sldMk cId="3473764052" sldId="266"/>
            <ac:spMk id="4" creationId="{235B628C-8316-4405-9E79-15CB4A40773B}"/>
          </ac:spMkLst>
        </pc:spChg>
      </pc:sldChg>
      <pc:sldChg chg="add">
        <pc:chgData name="Jay D'Hulster" userId="795976bb-d617-4264-81aa-1f5d63b82a34" providerId="ADAL" clId="{254BE548-8B25-416B-9B0E-562C7E362ABD}" dt="2022-05-03T11:33:55.183" v="3"/>
        <pc:sldMkLst>
          <pc:docMk/>
          <pc:sldMk cId="1142469234" sldId="267"/>
        </pc:sldMkLst>
      </pc:sldChg>
    </pc:docChg>
  </pc:docChgLst>
  <pc:docChgLst>
    <pc:chgData name="Joey De Smet" userId="S::r0848985@student.vives.be::30f42e95-ca70-4403-a9d6-fca1345d4305" providerId="AD" clId="Web-{BB828B94-5892-CF3F-A7D2-006D38A735A9}"/>
    <pc:docChg chg="mod modSld sldOrd">
      <pc:chgData name="Joey De Smet" userId="S::r0848985@student.vives.be::30f42e95-ca70-4403-a9d6-fca1345d4305" providerId="AD" clId="Web-{BB828B94-5892-CF3F-A7D2-006D38A735A9}" dt="2022-05-03T11:59:44.934" v="19" actId="20577"/>
      <pc:docMkLst>
        <pc:docMk/>
      </pc:docMkLst>
      <pc:sldChg chg="delSp modSp addCm delCm">
        <pc:chgData name="Joey De Smet" userId="S::r0848985@student.vives.be::30f42e95-ca70-4403-a9d6-fca1345d4305" providerId="AD" clId="Web-{BB828B94-5892-CF3F-A7D2-006D38A735A9}" dt="2022-05-03T11:38:39.113" v="4"/>
        <pc:sldMkLst>
          <pc:docMk/>
          <pc:sldMk cId="1954295930" sldId="261"/>
        </pc:sldMkLst>
        <pc:picChg chg="del">
          <ac:chgData name="Joey De Smet" userId="S::r0848985@student.vives.be::30f42e95-ca70-4403-a9d6-fca1345d4305" providerId="AD" clId="Web-{BB828B94-5892-CF3F-A7D2-006D38A735A9}" dt="2022-05-03T11:38:18.285" v="3"/>
          <ac:picMkLst>
            <pc:docMk/>
            <pc:sldMk cId="1954295930" sldId="261"/>
            <ac:picMk id="12" creationId="{74900E16-F299-5E3F-BC7A-240762E8BF33}"/>
          </ac:picMkLst>
        </pc:picChg>
        <pc:picChg chg="mod">
          <ac:chgData name="Joey De Smet" userId="S::r0848985@student.vives.be::30f42e95-ca70-4403-a9d6-fca1345d4305" providerId="AD" clId="Web-{BB828B94-5892-CF3F-A7D2-006D38A735A9}" dt="2022-05-03T11:37:25.487" v="0" actId="1076"/>
          <ac:picMkLst>
            <pc:docMk/>
            <pc:sldMk cId="1954295930" sldId="261"/>
            <ac:picMk id="13" creationId="{635F1DA1-8D96-0B29-728F-51737ADA3666}"/>
          </ac:picMkLst>
        </pc:picChg>
      </pc:sldChg>
      <pc:sldChg chg="modSp">
        <pc:chgData name="Joey De Smet" userId="S::r0848985@student.vives.be::30f42e95-ca70-4403-a9d6-fca1345d4305" providerId="AD" clId="Web-{BB828B94-5892-CF3F-A7D2-006D38A735A9}" dt="2022-05-03T11:59:44.934" v="19" actId="20577"/>
        <pc:sldMkLst>
          <pc:docMk/>
          <pc:sldMk cId="2805489401" sldId="265"/>
        </pc:sldMkLst>
        <pc:spChg chg="mod">
          <ac:chgData name="Joey De Smet" userId="S::r0848985@student.vives.be::30f42e95-ca70-4403-a9d6-fca1345d4305" providerId="AD" clId="Web-{BB828B94-5892-CF3F-A7D2-006D38A735A9}" dt="2022-05-03T11:59:44.934" v="19" actId="20577"/>
          <ac:spMkLst>
            <pc:docMk/>
            <pc:sldMk cId="2805489401" sldId="265"/>
            <ac:spMk id="5" creationId="{C2E7E219-AFAD-43F6-978B-E24FE828CE12}"/>
          </ac:spMkLst>
        </pc:spChg>
      </pc:sldChg>
      <pc:sldChg chg="modSp ord">
        <pc:chgData name="Joey De Smet" userId="S::r0848985@student.vives.be::30f42e95-ca70-4403-a9d6-fca1345d4305" providerId="AD" clId="Web-{BB828B94-5892-CF3F-A7D2-006D38A735A9}" dt="2022-05-03T11:55:07.038" v="7" actId="1076"/>
        <pc:sldMkLst>
          <pc:docMk/>
          <pc:sldMk cId="1142469234" sldId="267"/>
        </pc:sldMkLst>
        <pc:picChg chg="mod">
          <ac:chgData name="Joey De Smet" userId="S::r0848985@student.vives.be::30f42e95-ca70-4403-a9d6-fca1345d4305" providerId="AD" clId="Web-{BB828B94-5892-CF3F-A7D2-006D38A735A9}" dt="2022-05-03T11:55:07.038" v="7" actId="1076"/>
          <ac:picMkLst>
            <pc:docMk/>
            <pc:sldMk cId="1142469234" sldId="267"/>
            <ac:picMk id="10" creationId="{55E7FF5F-410A-471F-B22C-74823746A3FA}"/>
          </ac:picMkLst>
        </pc:picChg>
      </pc:sldChg>
    </pc:docChg>
  </pc:docChgLst>
  <pc:docChgLst>
    <pc:chgData name="Jens Vanhove" userId="ddb2b84b-a43d-489b-8b37-59ba8a33b791" providerId="ADAL" clId="{16269B5E-7F74-494E-ABFD-F2B23524B442}"/>
    <pc:docChg chg="undo custSel modSld">
      <pc:chgData name="Jens Vanhove" userId="ddb2b84b-a43d-489b-8b37-59ba8a33b791" providerId="ADAL" clId="{16269B5E-7F74-494E-ABFD-F2B23524B442}" dt="2022-05-03T11:55:03.234" v="4" actId="1076"/>
      <pc:docMkLst>
        <pc:docMk/>
      </pc:docMkLst>
      <pc:sldChg chg="modSp mod">
        <pc:chgData name="Jens Vanhove" userId="ddb2b84b-a43d-489b-8b37-59ba8a33b791" providerId="ADAL" clId="{16269B5E-7F74-494E-ABFD-F2B23524B442}" dt="2022-05-03T11:55:03.234" v="4" actId="1076"/>
        <pc:sldMkLst>
          <pc:docMk/>
          <pc:sldMk cId="3473764052" sldId="266"/>
        </pc:sldMkLst>
        <pc:spChg chg="mod">
          <ac:chgData name="Jens Vanhove" userId="ddb2b84b-a43d-489b-8b37-59ba8a33b791" providerId="ADAL" clId="{16269B5E-7F74-494E-ABFD-F2B23524B442}" dt="2022-05-03T11:55:03.234" v="4" actId="1076"/>
          <ac:spMkLst>
            <pc:docMk/>
            <pc:sldMk cId="3473764052" sldId="266"/>
            <ac:spMk id="4" creationId="{235B628C-8316-4405-9E79-15CB4A4077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15B56-6D01-480F-A8A1-55F9F5AF47EA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66A30-72AD-48E1-9B76-55D1172B248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56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C883E-3296-4632-BEE1-0672C7B94C6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083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2A226D8E-D794-104E-96D2-8DE464C842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17031 w 10405929"/>
              <a:gd name="connsiteY0" fmla="*/ 5457254 h 5863508"/>
              <a:gd name="connsiteX1" fmla="*/ 9941559 w 10405929"/>
              <a:gd name="connsiteY1" fmla="*/ 5467821 h 5863508"/>
              <a:gd name="connsiteX2" fmla="*/ 9951044 w 10405929"/>
              <a:gd name="connsiteY2" fmla="*/ 5495570 h 5863508"/>
              <a:gd name="connsiteX3" fmla="*/ 9878715 w 10405929"/>
              <a:gd name="connsiteY3" fmla="*/ 5495570 h 5863508"/>
              <a:gd name="connsiteX4" fmla="*/ 9889817 w 10405929"/>
              <a:gd name="connsiteY4" fmla="*/ 5467275 h 5863508"/>
              <a:gd name="connsiteX5" fmla="*/ 9917031 w 10405929"/>
              <a:gd name="connsiteY5" fmla="*/ 5457254 h 5863508"/>
              <a:gd name="connsiteX6" fmla="*/ 9547252 w 10405929"/>
              <a:gd name="connsiteY6" fmla="*/ 5423536 h 5863508"/>
              <a:gd name="connsiteX7" fmla="*/ 9545139 w 10405929"/>
              <a:gd name="connsiteY7" fmla="*/ 5442221 h 5863508"/>
              <a:gd name="connsiteX8" fmla="*/ 9545665 w 10405929"/>
              <a:gd name="connsiteY8" fmla="*/ 5451927 h 5863508"/>
              <a:gd name="connsiteX9" fmla="*/ 9547252 w 10405929"/>
              <a:gd name="connsiteY9" fmla="*/ 5461614 h 5863508"/>
              <a:gd name="connsiteX10" fmla="*/ 9570879 w 10405929"/>
              <a:gd name="connsiteY10" fmla="*/ 5461614 h 5863508"/>
              <a:gd name="connsiteX11" fmla="*/ 9570879 w 10405929"/>
              <a:gd name="connsiteY11" fmla="*/ 5605862 h 5863508"/>
              <a:gd name="connsiteX12" fmla="*/ 9595216 w 10405929"/>
              <a:gd name="connsiteY12" fmla="*/ 5607976 h 5863508"/>
              <a:gd name="connsiteX13" fmla="*/ 9619906 w 10405929"/>
              <a:gd name="connsiteY13" fmla="*/ 5605862 h 5863508"/>
              <a:gd name="connsiteX14" fmla="*/ 9619908 w 10405929"/>
              <a:gd name="connsiteY14" fmla="*/ 5605862 h 5863508"/>
              <a:gd name="connsiteX15" fmla="*/ 9619908 w 10405929"/>
              <a:gd name="connsiteY15" fmla="*/ 5423536 h 5863508"/>
              <a:gd name="connsiteX16" fmla="*/ 9668914 w 10405929"/>
              <a:gd name="connsiteY16" fmla="*/ 5421423 h 5863508"/>
              <a:gd name="connsiteX17" fmla="*/ 9656387 w 10405929"/>
              <a:gd name="connsiteY17" fmla="*/ 5421768 h 5863508"/>
              <a:gd name="connsiteX18" fmla="*/ 9640695 w 10405929"/>
              <a:gd name="connsiteY18" fmla="*/ 5423891 h 5863508"/>
              <a:gd name="connsiteX19" fmla="*/ 9708760 w 10405929"/>
              <a:gd name="connsiteY19" fmla="*/ 5605509 h 5863508"/>
              <a:gd name="connsiteX20" fmla="*/ 9721460 w 10405929"/>
              <a:gd name="connsiteY20" fmla="*/ 5607268 h 5863508"/>
              <a:gd name="connsiteX21" fmla="*/ 9733452 w 10405929"/>
              <a:gd name="connsiteY21" fmla="*/ 5607632 h 5863508"/>
              <a:gd name="connsiteX22" fmla="*/ 9745797 w 10405929"/>
              <a:gd name="connsiteY22" fmla="*/ 5607268 h 5863508"/>
              <a:gd name="connsiteX23" fmla="*/ 9759901 w 10405929"/>
              <a:gd name="connsiteY23" fmla="*/ 5605862 h 5863508"/>
              <a:gd name="connsiteX24" fmla="*/ 9829016 w 10405929"/>
              <a:gd name="connsiteY24" fmla="*/ 5423891 h 5863508"/>
              <a:gd name="connsiteX25" fmla="*/ 9813324 w 10405929"/>
              <a:gd name="connsiteY25" fmla="*/ 5421768 h 5863508"/>
              <a:gd name="connsiteX26" fmla="*/ 9801161 w 10405929"/>
              <a:gd name="connsiteY26" fmla="*/ 5421423 h 5863508"/>
              <a:gd name="connsiteX27" fmla="*/ 9787754 w 10405929"/>
              <a:gd name="connsiteY27" fmla="*/ 5421950 h 5863508"/>
              <a:gd name="connsiteX28" fmla="*/ 9775065 w 10405929"/>
              <a:gd name="connsiteY28" fmla="*/ 5423537 h 5863508"/>
              <a:gd name="connsiteX29" fmla="*/ 9735916 w 10405929"/>
              <a:gd name="connsiteY29" fmla="*/ 5559313 h 5863508"/>
              <a:gd name="connsiteX30" fmla="*/ 9696060 w 10405929"/>
              <a:gd name="connsiteY30" fmla="*/ 5423537 h 5863508"/>
              <a:gd name="connsiteX31" fmla="*/ 9683018 w 10405929"/>
              <a:gd name="connsiteY31" fmla="*/ 5421768 h 5863508"/>
              <a:gd name="connsiteX32" fmla="*/ 9668914 w 10405929"/>
              <a:gd name="connsiteY32" fmla="*/ 5421423 h 5863508"/>
              <a:gd name="connsiteX33" fmla="*/ 9368799 w 10405929"/>
              <a:gd name="connsiteY33" fmla="*/ 5421423 h 5863508"/>
              <a:gd name="connsiteX34" fmla="*/ 9356272 w 10405929"/>
              <a:gd name="connsiteY34" fmla="*/ 5421768 h 5863508"/>
              <a:gd name="connsiteX35" fmla="*/ 9340580 w 10405929"/>
              <a:gd name="connsiteY35" fmla="*/ 5423891 h 5863508"/>
              <a:gd name="connsiteX36" fmla="*/ 9408644 w 10405929"/>
              <a:gd name="connsiteY36" fmla="*/ 5605509 h 5863508"/>
              <a:gd name="connsiteX37" fmla="*/ 9421342 w 10405929"/>
              <a:gd name="connsiteY37" fmla="*/ 5607268 h 5863508"/>
              <a:gd name="connsiteX38" fmla="*/ 9433334 w 10405929"/>
              <a:gd name="connsiteY38" fmla="*/ 5607632 h 5863508"/>
              <a:gd name="connsiteX39" fmla="*/ 9445670 w 10405929"/>
              <a:gd name="connsiteY39" fmla="*/ 5607268 h 5863508"/>
              <a:gd name="connsiteX40" fmla="*/ 9459785 w 10405929"/>
              <a:gd name="connsiteY40" fmla="*/ 5605862 h 5863508"/>
              <a:gd name="connsiteX41" fmla="*/ 9528912 w 10405929"/>
              <a:gd name="connsiteY41" fmla="*/ 5423891 h 5863508"/>
              <a:gd name="connsiteX42" fmla="*/ 9513211 w 10405929"/>
              <a:gd name="connsiteY42" fmla="*/ 5421768 h 5863508"/>
              <a:gd name="connsiteX43" fmla="*/ 9501048 w 10405929"/>
              <a:gd name="connsiteY43" fmla="*/ 5421423 h 5863508"/>
              <a:gd name="connsiteX44" fmla="*/ 9487650 w 10405929"/>
              <a:gd name="connsiteY44" fmla="*/ 5421950 h 5863508"/>
              <a:gd name="connsiteX45" fmla="*/ 9474952 w 10405929"/>
              <a:gd name="connsiteY45" fmla="*/ 5423537 h 5863508"/>
              <a:gd name="connsiteX46" fmla="*/ 9435803 w 10405929"/>
              <a:gd name="connsiteY46" fmla="*/ 5559313 h 5863508"/>
              <a:gd name="connsiteX47" fmla="*/ 9395956 w 10405929"/>
              <a:gd name="connsiteY47" fmla="*/ 5423537 h 5863508"/>
              <a:gd name="connsiteX48" fmla="*/ 9382903 w 10405929"/>
              <a:gd name="connsiteY48" fmla="*/ 5421768 h 5863508"/>
              <a:gd name="connsiteX49" fmla="*/ 9368799 w 10405929"/>
              <a:gd name="connsiteY49" fmla="*/ 5421423 h 5863508"/>
              <a:gd name="connsiteX50" fmla="*/ 10100209 w 10405929"/>
              <a:gd name="connsiteY50" fmla="*/ 5419300 h 5863508"/>
              <a:gd name="connsiteX51" fmla="*/ 10047826 w 10405929"/>
              <a:gd name="connsiteY51" fmla="*/ 5434466 h 5863508"/>
              <a:gd name="connsiteX52" fmla="*/ 10028615 w 10405929"/>
              <a:gd name="connsiteY52" fmla="*/ 5476436 h 5863508"/>
              <a:gd name="connsiteX53" fmla="*/ 10039717 w 10405929"/>
              <a:gd name="connsiteY53" fmla="*/ 5509760 h 5863508"/>
              <a:gd name="connsiteX54" fmla="*/ 10070574 w 10405929"/>
              <a:gd name="connsiteY54" fmla="*/ 5526513 h 5863508"/>
              <a:gd name="connsiteX55" fmla="*/ 10092443 w 10405929"/>
              <a:gd name="connsiteY55" fmla="*/ 5532853 h 5863508"/>
              <a:gd name="connsiteX56" fmla="*/ 10106729 w 10405929"/>
              <a:gd name="connsiteY56" fmla="*/ 5539385 h 5863508"/>
              <a:gd name="connsiteX57" fmla="*/ 10111835 w 10405929"/>
              <a:gd name="connsiteY57" fmla="*/ 5551548 h 5863508"/>
              <a:gd name="connsiteX58" fmla="*/ 10108489 w 10405929"/>
              <a:gd name="connsiteY58" fmla="*/ 5561244 h 5863508"/>
              <a:gd name="connsiteX59" fmla="*/ 10100207 w 10405929"/>
              <a:gd name="connsiteY59" fmla="*/ 5567248 h 5863508"/>
              <a:gd name="connsiteX60" fmla="*/ 10089439 w 10405929"/>
              <a:gd name="connsiteY60" fmla="*/ 5570413 h 5863508"/>
              <a:gd name="connsiteX61" fmla="*/ 10078691 w 10405929"/>
              <a:gd name="connsiteY61" fmla="*/ 5571303 h 5863508"/>
              <a:gd name="connsiteX62" fmla="*/ 10056994 w 10405929"/>
              <a:gd name="connsiteY62" fmla="*/ 5569009 h 5863508"/>
              <a:gd name="connsiteX63" fmla="*/ 10034953 w 10405929"/>
              <a:gd name="connsiteY63" fmla="*/ 5562134 h 5863508"/>
              <a:gd name="connsiteX64" fmla="*/ 10028078 w 10405929"/>
              <a:gd name="connsiteY64" fmla="*/ 5581001 h 5863508"/>
              <a:gd name="connsiteX65" fmla="*/ 10024731 w 10405929"/>
              <a:gd name="connsiteY65" fmla="*/ 5600221 h 5863508"/>
              <a:gd name="connsiteX66" fmla="*/ 10038482 w 10405929"/>
              <a:gd name="connsiteY66" fmla="*/ 5604803 h 5863508"/>
              <a:gd name="connsiteX67" fmla="*/ 10051353 w 10405929"/>
              <a:gd name="connsiteY67" fmla="*/ 5607805 h 5863508"/>
              <a:gd name="connsiteX68" fmla="*/ 10064931 w 10405929"/>
              <a:gd name="connsiteY68" fmla="*/ 5609564 h 5863508"/>
              <a:gd name="connsiteX69" fmla="*/ 10080452 w 10405929"/>
              <a:gd name="connsiteY69" fmla="*/ 5610099 h 5863508"/>
              <a:gd name="connsiteX70" fmla="*/ 10113958 w 10405929"/>
              <a:gd name="connsiteY70" fmla="*/ 5605338 h 5863508"/>
              <a:gd name="connsiteX71" fmla="*/ 10139174 w 10405929"/>
              <a:gd name="connsiteY71" fmla="*/ 5592284 h 5863508"/>
              <a:gd name="connsiteX72" fmla="*/ 10155039 w 10405929"/>
              <a:gd name="connsiteY72" fmla="*/ 5572711 h 5863508"/>
              <a:gd name="connsiteX73" fmla="*/ 10160509 w 10405929"/>
              <a:gd name="connsiteY73" fmla="*/ 5548374 h 5863508"/>
              <a:gd name="connsiteX74" fmla="*/ 10157333 w 10405929"/>
              <a:gd name="connsiteY74" fmla="*/ 5526868 h 5863508"/>
              <a:gd name="connsiteX75" fmla="*/ 10148517 w 10405929"/>
              <a:gd name="connsiteY75" fmla="*/ 5512056 h 5863508"/>
              <a:gd name="connsiteX76" fmla="*/ 10134939 w 10405929"/>
              <a:gd name="connsiteY76" fmla="*/ 5502005 h 5863508"/>
              <a:gd name="connsiteX77" fmla="*/ 10117125 w 10405929"/>
              <a:gd name="connsiteY77" fmla="*/ 5495121 h 5863508"/>
              <a:gd name="connsiteX78" fmla="*/ 10097025 w 10405929"/>
              <a:gd name="connsiteY78" fmla="*/ 5489125 h 5863508"/>
              <a:gd name="connsiteX79" fmla="*/ 10083447 w 10405929"/>
              <a:gd name="connsiteY79" fmla="*/ 5483140 h 5863508"/>
              <a:gd name="connsiteX80" fmla="*/ 10078694 w 10405929"/>
              <a:gd name="connsiteY80" fmla="*/ 5472200 h 5863508"/>
              <a:gd name="connsiteX81" fmla="*/ 10085388 w 10405929"/>
              <a:gd name="connsiteY81" fmla="*/ 5460391 h 5863508"/>
              <a:gd name="connsiteX82" fmla="*/ 10104082 w 10405929"/>
              <a:gd name="connsiteY82" fmla="*/ 5456680 h 5863508"/>
              <a:gd name="connsiteX83" fmla="*/ 10125597 w 10405929"/>
              <a:gd name="connsiteY83" fmla="*/ 5459329 h 5863508"/>
              <a:gd name="connsiteX84" fmla="*/ 10144282 w 10405929"/>
              <a:gd name="connsiteY84" fmla="*/ 5465496 h 5863508"/>
              <a:gd name="connsiteX85" fmla="*/ 10150986 w 10405929"/>
              <a:gd name="connsiteY85" fmla="*/ 5448217 h 5863508"/>
              <a:gd name="connsiteX86" fmla="*/ 10154515 w 10405929"/>
              <a:gd name="connsiteY86" fmla="*/ 5429178 h 5863508"/>
              <a:gd name="connsiteX87" fmla="*/ 10127358 w 10405929"/>
              <a:gd name="connsiteY87" fmla="*/ 5421768 h 5863508"/>
              <a:gd name="connsiteX88" fmla="*/ 10100209 w 10405929"/>
              <a:gd name="connsiteY88" fmla="*/ 5419300 h 5863508"/>
              <a:gd name="connsiteX89" fmla="*/ 9921409 w 10405929"/>
              <a:gd name="connsiteY89" fmla="*/ 5419300 h 5863508"/>
              <a:gd name="connsiteX90" fmla="*/ 9883150 w 10405929"/>
              <a:gd name="connsiteY90" fmla="*/ 5426882 h 5863508"/>
              <a:gd name="connsiteX91" fmla="*/ 9855640 w 10405929"/>
              <a:gd name="connsiteY91" fmla="*/ 5447509 h 5863508"/>
              <a:gd name="connsiteX92" fmla="*/ 9838886 w 10405929"/>
              <a:gd name="connsiteY92" fmla="*/ 5478195 h 5863508"/>
              <a:gd name="connsiteX93" fmla="*/ 9833244 w 10405929"/>
              <a:gd name="connsiteY93" fmla="*/ 5515938 h 5863508"/>
              <a:gd name="connsiteX94" fmla="*/ 9838704 w 10405929"/>
              <a:gd name="connsiteY94" fmla="*/ 5553671 h 5863508"/>
              <a:gd name="connsiteX95" fmla="*/ 9855640 w 10405929"/>
              <a:gd name="connsiteY95" fmla="*/ 5583466 h 5863508"/>
              <a:gd name="connsiteX96" fmla="*/ 9885264 w 10405929"/>
              <a:gd name="connsiteY96" fmla="*/ 5603040 h 5863508"/>
              <a:gd name="connsiteX97" fmla="*/ 9928822 w 10405929"/>
              <a:gd name="connsiteY97" fmla="*/ 5610098 h 5863508"/>
              <a:gd name="connsiteX98" fmla="*/ 9990891 w 10405929"/>
              <a:gd name="connsiteY98" fmla="*/ 5599511 h 5863508"/>
              <a:gd name="connsiteX99" fmla="*/ 9987716 w 10405929"/>
              <a:gd name="connsiteY99" fmla="*/ 5578350 h 5863508"/>
              <a:gd name="connsiteX100" fmla="*/ 9981013 w 10405929"/>
              <a:gd name="connsiteY100" fmla="*/ 5561424 h 5863508"/>
              <a:gd name="connsiteX101" fmla="*/ 9957203 w 10405929"/>
              <a:gd name="connsiteY101" fmla="*/ 5567946 h 5863508"/>
              <a:gd name="connsiteX102" fmla="*/ 9932695 w 10405929"/>
              <a:gd name="connsiteY102" fmla="*/ 5570240 h 5863508"/>
              <a:gd name="connsiteX103" fmla="*/ 9897429 w 10405929"/>
              <a:gd name="connsiteY103" fmla="*/ 5560715 h 5863508"/>
              <a:gd name="connsiteX104" fmla="*/ 9882617 w 10405929"/>
              <a:gd name="connsiteY104" fmla="*/ 5530038 h 5863508"/>
              <a:gd name="connsiteX105" fmla="*/ 9999698 w 10405929"/>
              <a:gd name="connsiteY105" fmla="*/ 5530038 h 5863508"/>
              <a:gd name="connsiteX106" fmla="*/ 10000942 w 10405929"/>
              <a:gd name="connsiteY106" fmla="*/ 5519634 h 5863508"/>
              <a:gd name="connsiteX107" fmla="*/ 10001468 w 10405929"/>
              <a:gd name="connsiteY107" fmla="*/ 5506410 h 5863508"/>
              <a:gd name="connsiteX108" fmla="*/ 9996168 w 10405929"/>
              <a:gd name="connsiteY108" fmla="*/ 5472027 h 5863508"/>
              <a:gd name="connsiteX109" fmla="*/ 9980485 w 10405929"/>
              <a:gd name="connsiteY109" fmla="*/ 5444344 h 5863508"/>
              <a:gd name="connsiteX110" fmla="*/ 9955269 w 10405929"/>
              <a:gd name="connsiteY110" fmla="*/ 5426003 h 5863508"/>
              <a:gd name="connsiteX111" fmla="*/ 9921409 w 10405929"/>
              <a:gd name="connsiteY111" fmla="*/ 5419300 h 5863508"/>
              <a:gd name="connsiteX112" fmla="*/ 9794337 w 10405929"/>
              <a:gd name="connsiteY112" fmla="*/ 5389262 h 5863508"/>
              <a:gd name="connsiteX113" fmla="*/ 9803995 w 10405929"/>
              <a:gd name="connsiteY113" fmla="*/ 5389444 h 5863508"/>
              <a:gd name="connsiteX114" fmla="*/ 9807066 w 10405929"/>
              <a:gd name="connsiteY114" fmla="*/ 5389902 h 5863508"/>
              <a:gd name="connsiteX115" fmla="*/ 9808864 w 10405929"/>
              <a:gd name="connsiteY115" fmla="*/ 5391050 h 5863508"/>
              <a:gd name="connsiteX116" fmla="*/ 9809726 w 10405929"/>
              <a:gd name="connsiteY116" fmla="*/ 5392561 h 5863508"/>
              <a:gd name="connsiteX117" fmla="*/ 9809965 w 10405929"/>
              <a:gd name="connsiteY117" fmla="*/ 5394311 h 5863508"/>
              <a:gd name="connsiteX118" fmla="*/ 9806425 w 10405929"/>
              <a:gd name="connsiteY118" fmla="*/ 5399274 h 5863508"/>
              <a:gd name="connsiteX119" fmla="*/ 9797102 w 10405929"/>
              <a:gd name="connsiteY119" fmla="*/ 5401109 h 5863508"/>
              <a:gd name="connsiteX120" fmla="*/ 9790073 w 10405929"/>
              <a:gd name="connsiteY120" fmla="*/ 5399875 h 5863508"/>
              <a:gd name="connsiteX121" fmla="*/ 9787444 w 10405929"/>
              <a:gd name="connsiteY121" fmla="*/ 5395131 h 5863508"/>
              <a:gd name="connsiteX122" fmla="*/ 9787769 w 10405929"/>
              <a:gd name="connsiteY122" fmla="*/ 5393065 h 5863508"/>
              <a:gd name="connsiteX123" fmla="*/ 9788876 w 10405929"/>
              <a:gd name="connsiteY123" fmla="*/ 5391146 h 5863508"/>
              <a:gd name="connsiteX124" fmla="*/ 9790980 w 10405929"/>
              <a:gd name="connsiteY124" fmla="*/ 5389721 h 5863508"/>
              <a:gd name="connsiteX125" fmla="*/ 9794337 w 10405929"/>
              <a:gd name="connsiteY125" fmla="*/ 5389262 h 5863508"/>
              <a:gd name="connsiteX126" fmla="*/ 9841471 w 10405929"/>
              <a:gd name="connsiteY126" fmla="*/ 5358744 h 5863508"/>
              <a:gd name="connsiteX127" fmla="*/ 9841472 w 10405929"/>
              <a:gd name="connsiteY127" fmla="*/ 5358744 h 5863508"/>
              <a:gd name="connsiteX128" fmla="*/ 9841471 w 10405929"/>
              <a:gd name="connsiteY128" fmla="*/ 5358745 h 5863508"/>
              <a:gd name="connsiteX129" fmla="*/ 10098097 w 10405929"/>
              <a:gd name="connsiteY129" fmla="*/ 5349196 h 5863508"/>
              <a:gd name="connsiteX130" fmla="*/ 10105479 w 10405929"/>
              <a:gd name="connsiteY130" fmla="*/ 5353012 h 5863508"/>
              <a:gd name="connsiteX131" fmla="*/ 10107745 w 10405929"/>
              <a:gd name="connsiteY131" fmla="*/ 5363999 h 5863508"/>
              <a:gd name="connsiteX132" fmla="*/ 10105479 w 10405929"/>
              <a:gd name="connsiteY132" fmla="*/ 5374978 h 5863508"/>
              <a:gd name="connsiteX133" fmla="*/ 10098097 w 10405929"/>
              <a:gd name="connsiteY133" fmla="*/ 5378783 h 5863508"/>
              <a:gd name="connsiteX134" fmla="*/ 10090791 w 10405929"/>
              <a:gd name="connsiteY134" fmla="*/ 5374978 h 5863508"/>
              <a:gd name="connsiteX135" fmla="*/ 10088535 w 10405929"/>
              <a:gd name="connsiteY135" fmla="*/ 5363999 h 5863508"/>
              <a:gd name="connsiteX136" fmla="*/ 10090791 w 10405929"/>
              <a:gd name="connsiteY136" fmla="*/ 5353012 h 5863508"/>
              <a:gd name="connsiteX137" fmla="*/ 10098097 w 10405929"/>
              <a:gd name="connsiteY137" fmla="*/ 5349196 h 5863508"/>
              <a:gd name="connsiteX138" fmla="*/ 10044335 w 10405929"/>
              <a:gd name="connsiteY138" fmla="*/ 5349196 h 5863508"/>
              <a:gd name="connsiteX139" fmla="*/ 10051737 w 10405929"/>
              <a:gd name="connsiteY139" fmla="*/ 5353012 h 5863508"/>
              <a:gd name="connsiteX140" fmla="*/ 10053993 w 10405929"/>
              <a:gd name="connsiteY140" fmla="*/ 5363999 h 5863508"/>
              <a:gd name="connsiteX141" fmla="*/ 10051737 w 10405929"/>
              <a:gd name="connsiteY141" fmla="*/ 5374978 h 5863508"/>
              <a:gd name="connsiteX142" fmla="*/ 10044335 w 10405929"/>
              <a:gd name="connsiteY142" fmla="*/ 5378783 h 5863508"/>
              <a:gd name="connsiteX143" fmla="*/ 10037039 w 10405929"/>
              <a:gd name="connsiteY143" fmla="*/ 5374978 h 5863508"/>
              <a:gd name="connsiteX144" fmla="*/ 10034791 w 10405929"/>
              <a:gd name="connsiteY144" fmla="*/ 5363999 h 5863508"/>
              <a:gd name="connsiteX145" fmla="*/ 10037039 w 10405929"/>
              <a:gd name="connsiteY145" fmla="*/ 5353012 h 5863508"/>
              <a:gd name="connsiteX146" fmla="*/ 10044335 w 10405929"/>
              <a:gd name="connsiteY146" fmla="*/ 5349196 h 5863508"/>
              <a:gd name="connsiteX147" fmla="*/ 9745829 w 10405929"/>
              <a:gd name="connsiteY147" fmla="*/ 5349196 h 5863508"/>
              <a:gd name="connsiteX148" fmla="*/ 9753220 w 10405929"/>
              <a:gd name="connsiteY148" fmla="*/ 5353012 h 5863508"/>
              <a:gd name="connsiteX149" fmla="*/ 9755477 w 10405929"/>
              <a:gd name="connsiteY149" fmla="*/ 5363999 h 5863508"/>
              <a:gd name="connsiteX150" fmla="*/ 9753220 w 10405929"/>
              <a:gd name="connsiteY150" fmla="*/ 5374978 h 5863508"/>
              <a:gd name="connsiteX151" fmla="*/ 9745829 w 10405929"/>
              <a:gd name="connsiteY151" fmla="*/ 5378783 h 5863508"/>
              <a:gd name="connsiteX152" fmla="*/ 9738533 w 10405929"/>
              <a:gd name="connsiteY152" fmla="*/ 5374978 h 5863508"/>
              <a:gd name="connsiteX153" fmla="*/ 9736276 w 10405929"/>
              <a:gd name="connsiteY153" fmla="*/ 5363999 h 5863508"/>
              <a:gd name="connsiteX154" fmla="*/ 9738533 w 10405929"/>
              <a:gd name="connsiteY154" fmla="*/ 5353012 h 5863508"/>
              <a:gd name="connsiteX155" fmla="*/ 9745829 w 10405929"/>
              <a:gd name="connsiteY155" fmla="*/ 5349196 h 5863508"/>
              <a:gd name="connsiteX156" fmla="*/ 9851301 w 10405929"/>
              <a:gd name="connsiteY156" fmla="*/ 5348914 h 5863508"/>
              <a:gd name="connsiteX157" fmla="*/ 9857602 w 10405929"/>
              <a:gd name="connsiteY157" fmla="*/ 5351629 h 5863508"/>
              <a:gd name="connsiteX158" fmla="*/ 9860030 w 10405929"/>
              <a:gd name="connsiteY158" fmla="*/ 5358744 h 5863508"/>
              <a:gd name="connsiteX159" fmla="*/ 9841472 w 10405929"/>
              <a:gd name="connsiteY159" fmla="*/ 5358744 h 5863508"/>
              <a:gd name="connsiteX160" fmla="*/ 9844320 w 10405929"/>
              <a:gd name="connsiteY160" fmla="*/ 5351487 h 5863508"/>
              <a:gd name="connsiteX161" fmla="*/ 9851301 w 10405929"/>
              <a:gd name="connsiteY161" fmla="*/ 5348914 h 5863508"/>
              <a:gd name="connsiteX162" fmla="*/ 9798107 w 10405929"/>
              <a:gd name="connsiteY162" fmla="*/ 5347546 h 5863508"/>
              <a:gd name="connsiteX163" fmla="*/ 9803662 w 10405929"/>
              <a:gd name="connsiteY163" fmla="*/ 5349794 h 5863508"/>
              <a:gd name="connsiteX164" fmla="*/ 9805364 w 10405929"/>
              <a:gd name="connsiteY164" fmla="*/ 5355904 h 5863508"/>
              <a:gd name="connsiteX165" fmla="*/ 9803662 w 10405929"/>
              <a:gd name="connsiteY165" fmla="*/ 5361966 h 5863508"/>
              <a:gd name="connsiteX166" fmla="*/ 9798107 w 10405929"/>
              <a:gd name="connsiteY166" fmla="*/ 5364174 h 5863508"/>
              <a:gd name="connsiteX167" fmla="*/ 9792407 w 10405929"/>
              <a:gd name="connsiteY167" fmla="*/ 5361966 h 5863508"/>
              <a:gd name="connsiteX168" fmla="*/ 9790666 w 10405929"/>
              <a:gd name="connsiteY168" fmla="*/ 5355904 h 5863508"/>
              <a:gd name="connsiteX169" fmla="*/ 9792407 w 10405929"/>
              <a:gd name="connsiteY169" fmla="*/ 5349794 h 5863508"/>
              <a:gd name="connsiteX170" fmla="*/ 9798107 w 10405929"/>
              <a:gd name="connsiteY170" fmla="*/ 5347546 h 5863508"/>
              <a:gd name="connsiteX171" fmla="*/ 9949360 w 10405929"/>
              <a:gd name="connsiteY171" fmla="*/ 5340917 h 5863508"/>
              <a:gd name="connsiteX172" fmla="*/ 9939502 w 10405929"/>
              <a:gd name="connsiteY172" fmla="*/ 5342820 h 5863508"/>
              <a:gd name="connsiteX173" fmla="*/ 9932379 w 10405929"/>
              <a:gd name="connsiteY173" fmla="*/ 5348070 h 5863508"/>
              <a:gd name="connsiteX174" fmla="*/ 9928133 w 10405929"/>
              <a:gd name="connsiteY174" fmla="*/ 5355845 h 5863508"/>
              <a:gd name="connsiteX175" fmla="*/ 9926736 w 10405929"/>
              <a:gd name="connsiteY175" fmla="*/ 5365446 h 5863508"/>
              <a:gd name="connsiteX176" fmla="*/ 9928179 w 10405929"/>
              <a:gd name="connsiteY176" fmla="*/ 5375171 h 5863508"/>
              <a:gd name="connsiteX177" fmla="*/ 9932482 w 10405929"/>
              <a:gd name="connsiteY177" fmla="*/ 5382906 h 5863508"/>
              <a:gd name="connsiteX178" fmla="*/ 9939673 w 10405929"/>
              <a:gd name="connsiteY178" fmla="*/ 5388012 h 5863508"/>
              <a:gd name="connsiteX179" fmla="*/ 9949895 w 10405929"/>
              <a:gd name="connsiteY179" fmla="*/ 5389876 h 5863508"/>
              <a:gd name="connsiteX180" fmla="*/ 9956503 w 10405929"/>
              <a:gd name="connsiteY180" fmla="*/ 5389465 h 5863508"/>
              <a:gd name="connsiteX181" fmla="*/ 9963298 w 10405929"/>
              <a:gd name="connsiteY181" fmla="*/ 5387621 h 5863508"/>
              <a:gd name="connsiteX182" fmla="*/ 9962581 w 10405929"/>
              <a:gd name="connsiteY182" fmla="*/ 5381960 h 5863508"/>
              <a:gd name="connsiteX183" fmla="*/ 9960765 w 10405929"/>
              <a:gd name="connsiteY183" fmla="*/ 5377752 h 5863508"/>
              <a:gd name="connsiteX184" fmla="*/ 9958096 w 10405929"/>
              <a:gd name="connsiteY184" fmla="*/ 5378651 h 5863508"/>
              <a:gd name="connsiteX185" fmla="*/ 9955877 w 10405929"/>
              <a:gd name="connsiteY185" fmla="*/ 5379195 h 5863508"/>
              <a:gd name="connsiteX186" fmla="*/ 9953658 w 10405929"/>
              <a:gd name="connsiteY186" fmla="*/ 5379425 h 5863508"/>
              <a:gd name="connsiteX187" fmla="*/ 9951171 w 10405929"/>
              <a:gd name="connsiteY187" fmla="*/ 5379463 h 5863508"/>
              <a:gd name="connsiteX188" fmla="*/ 9942842 w 10405929"/>
              <a:gd name="connsiteY188" fmla="*/ 5376125 h 5863508"/>
              <a:gd name="connsiteX189" fmla="*/ 9939771 w 10405929"/>
              <a:gd name="connsiteY189" fmla="*/ 5365444 h 5863508"/>
              <a:gd name="connsiteX190" fmla="*/ 9942621 w 10405929"/>
              <a:gd name="connsiteY190" fmla="*/ 5354983 h 5863508"/>
              <a:gd name="connsiteX191" fmla="*/ 9951073 w 10405929"/>
              <a:gd name="connsiteY191" fmla="*/ 5351330 h 5863508"/>
              <a:gd name="connsiteX192" fmla="*/ 9955740 w 10405929"/>
              <a:gd name="connsiteY192" fmla="*/ 5351645 h 5863508"/>
              <a:gd name="connsiteX193" fmla="*/ 9960492 w 10405929"/>
              <a:gd name="connsiteY193" fmla="*/ 5352869 h 5863508"/>
              <a:gd name="connsiteX194" fmla="*/ 9962214 w 10405929"/>
              <a:gd name="connsiteY194" fmla="*/ 5347935 h 5863508"/>
              <a:gd name="connsiteX195" fmla="*/ 9962749 w 10405929"/>
              <a:gd name="connsiteY195" fmla="*/ 5343268 h 5863508"/>
              <a:gd name="connsiteX196" fmla="*/ 9959306 w 10405929"/>
              <a:gd name="connsiteY196" fmla="*/ 5342092 h 5863508"/>
              <a:gd name="connsiteX197" fmla="*/ 9956236 w 10405929"/>
              <a:gd name="connsiteY197" fmla="*/ 5341366 h 5863508"/>
              <a:gd name="connsiteX198" fmla="*/ 9953023 w 10405929"/>
              <a:gd name="connsiteY198" fmla="*/ 5341013 h 5863508"/>
              <a:gd name="connsiteX199" fmla="*/ 9949360 w 10405929"/>
              <a:gd name="connsiteY199" fmla="*/ 5340917 h 5863508"/>
              <a:gd name="connsiteX200" fmla="*/ 9903944 w 10405929"/>
              <a:gd name="connsiteY200" fmla="*/ 5340917 h 5863508"/>
              <a:gd name="connsiteX201" fmla="*/ 9890500 w 10405929"/>
              <a:gd name="connsiteY201" fmla="*/ 5344809 h 5863508"/>
              <a:gd name="connsiteX202" fmla="*/ 9885566 w 10405929"/>
              <a:gd name="connsiteY202" fmla="*/ 5355575 h 5863508"/>
              <a:gd name="connsiteX203" fmla="*/ 9888415 w 10405929"/>
              <a:gd name="connsiteY203" fmla="*/ 5364133 h 5863508"/>
              <a:gd name="connsiteX204" fmla="*/ 9896332 w 10405929"/>
              <a:gd name="connsiteY204" fmla="*/ 5368436 h 5863508"/>
              <a:gd name="connsiteX205" fmla="*/ 9901944 w 10405929"/>
              <a:gd name="connsiteY205" fmla="*/ 5370052 h 5863508"/>
              <a:gd name="connsiteX206" fmla="*/ 9905607 w 10405929"/>
              <a:gd name="connsiteY206" fmla="*/ 5371735 h 5863508"/>
              <a:gd name="connsiteX207" fmla="*/ 9906927 w 10405929"/>
              <a:gd name="connsiteY207" fmla="*/ 5374842 h 5863508"/>
              <a:gd name="connsiteX208" fmla="*/ 9906056 w 10405929"/>
              <a:gd name="connsiteY208" fmla="*/ 5377338 h 5863508"/>
              <a:gd name="connsiteX209" fmla="*/ 9903942 w 10405929"/>
              <a:gd name="connsiteY209" fmla="*/ 5378869 h 5863508"/>
              <a:gd name="connsiteX210" fmla="*/ 9901179 w 10405929"/>
              <a:gd name="connsiteY210" fmla="*/ 5379691 h 5863508"/>
              <a:gd name="connsiteX211" fmla="*/ 9898416 w 10405929"/>
              <a:gd name="connsiteY211" fmla="*/ 5379921 h 5863508"/>
              <a:gd name="connsiteX212" fmla="*/ 9892850 w 10405929"/>
              <a:gd name="connsiteY212" fmla="*/ 5379338 h 5863508"/>
              <a:gd name="connsiteX213" fmla="*/ 9887198 w 10405929"/>
              <a:gd name="connsiteY213" fmla="*/ 5377568 h 5863508"/>
              <a:gd name="connsiteX214" fmla="*/ 9885428 w 10405929"/>
              <a:gd name="connsiteY214" fmla="*/ 5382406 h 5863508"/>
              <a:gd name="connsiteX215" fmla="*/ 9884568 w 10405929"/>
              <a:gd name="connsiteY215" fmla="*/ 5387341 h 5863508"/>
              <a:gd name="connsiteX216" fmla="*/ 9888097 w 10405929"/>
              <a:gd name="connsiteY216" fmla="*/ 5388507 h 5863508"/>
              <a:gd name="connsiteX217" fmla="*/ 9891396 w 10405929"/>
              <a:gd name="connsiteY217" fmla="*/ 5389292 h 5863508"/>
              <a:gd name="connsiteX218" fmla="*/ 9894885 w 10405929"/>
              <a:gd name="connsiteY218" fmla="*/ 5389742 h 5863508"/>
              <a:gd name="connsiteX219" fmla="*/ 9898872 w 10405929"/>
              <a:gd name="connsiteY219" fmla="*/ 5389876 h 5863508"/>
              <a:gd name="connsiteX220" fmla="*/ 9907458 w 10405929"/>
              <a:gd name="connsiteY220" fmla="*/ 5388652 h 5863508"/>
              <a:gd name="connsiteX221" fmla="*/ 9913932 w 10405929"/>
              <a:gd name="connsiteY221" fmla="*/ 5385305 h 5863508"/>
              <a:gd name="connsiteX222" fmla="*/ 9918005 w 10405929"/>
              <a:gd name="connsiteY222" fmla="*/ 5380276 h 5863508"/>
              <a:gd name="connsiteX223" fmla="*/ 9919413 w 10405929"/>
              <a:gd name="connsiteY223" fmla="*/ 5374041 h 5863508"/>
              <a:gd name="connsiteX224" fmla="*/ 9918599 w 10405929"/>
              <a:gd name="connsiteY224" fmla="*/ 5368515 h 5863508"/>
              <a:gd name="connsiteX225" fmla="*/ 9916334 w 10405929"/>
              <a:gd name="connsiteY225" fmla="*/ 5364718 h 5863508"/>
              <a:gd name="connsiteX226" fmla="*/ 9912853 w 10405929"/>
              <a:gd name="connsiteY226" fmla="*/ 5362146 h 5863508"/>
              <a:gd name="connsiteX227" fmla="*/ 9908283 w 10405929"/>
              <a:gd name="connsiteY227" fmla="*/ 5360367 h 5863508"/>
              <a:gd name="connsiteX228" fmla="*/ 9903120 w 10405929"/>
              <a:gd name="connsiteY228" fmla="*/ 5358836 h 5863508"/>
              <a:gd name="connsiteX229" fmla="*/ 9899620 w 10405929"/>
              <a:gd name="connsiteY229" fmla="*/ 5357297 h 5863508"/>
              <a:gd name="connsiteX230" fmla="*/ 9898416 w 10405929"/>
              <a:gd name="connsiteY230" fmla="*/ 5354494 h 5863508"/>
              <a:gd name="connsiteX231" fmla="*/ 9900128 w 10405929"/>
              <a:gd name="connsiteY231" fmla="*/ 5351453 h 5863508"/>
              <a:gd name="connsiteX232" fmla="*/ 9904929 w 10405929"/>
              <a:gd name="connsiteY232" fmla="*/ 5350516 h 5863508"/>
              <a:gd name="connsiteX233" fmla="*/ 9910447 w 10405929"/>
              <a:gd name="connsiteY233" fmla="*/ 5351196 h 5863508"/>
              <a:gd name="connsiteX234" fmla="*/ 9915247 w 10405929"/>
              <a:gd name="connsiteY234" fmla="*/ 5352784 h 5863508"/>
              <a:gd name="connsiteX235" fmla="*/ 9916969 w 10405929"/>
              <a:gd name="connsiteY235" fmla="*/ 5348347 h 5863508"/>
              <a:gd name="connsiteX236" fmla="*/ 9917877 w 10405929"/>
              <a:gd name="connsiteY236" fmla="*/ 5343452 h 5863508"/>
              <a:gd name="connsiteX237" fmla="*/ 9910905 w 10405929"/>
              <a:gd name="connsiteY237" fmla="*/ 5341548 h 5863508"/>
              <a:gd name="connsiteX238" fmla="*/ 9903944 w 10405929"/>
              <a:gd name="connsiteY238" fmla="*/ 5340917 h 5863508"/>
              <a:gd name="connsiteX239" fmla="*/ 9798016 w 10405929"/>
              <a:gd name="connsiteY239" fmla="*/ 5339097 h 5863508"/>
              <a:gd name="connsiteX240" fmla="*/ 9789563 w 10405929"/>
              <a:gd name="connsiteY240" fmla="*/ 5340378 h 5863508"/>
              <a:gd name="connsiteX241" fmla="*/ 9783175 w 10405929"/>
              <a:gd name="connsiteY241" fmla="*/ 5343915 h 5863508"/>
              <a:gd name="connsiteX242" fmla="*/ 9779179 w 10405929"/>
              <a:gd name="connsiteY242" fmla="*/ 5349251 h 5863508"/>
              <a:gd name="connsiteX243" fmla="*/ 9777802 w 10405929"/>
              <a:gd name="connsiteY243" fmla="*/ 5355896 h 5863508"/>
              <a:gd name="connsiteX244" fmla="*/ 9779543 w 10405929"/>
              <a:gd name="connsiteY244" fmla="*/ 5363259 h 5863508"/>
              <a:gd name="connsiteX245" fmla="*/ 9784515 w 10405929"/>
              <a:gd name="connsiteY245" fmla="*/ 5368862 h 5863508"/>
              <a:gd name="connsiteX246" fmla="*/ 9780183 w 10405929"/>
              <a:gd name="connsiteY246" fmla="*/ 5373099 h 5863508"/>
              <a:gd name="connsiteX247" fmla="*/ 9778720 w 10405929"/>
              <a:gd name="connsiteY247" fmla="*/ 5378788 h 5863508"/>
              <a:gd name="connsiteX248" fmla="*/ 9779964 w 10405929"/>
              <a:gd name="connsiteY248" fmla="*/ 5383607 h 5863508"/>
              <a:gd name="connsiteX249" fmla="*/ 9783321 w 10405929"/>
              <a:gd name="connsiteY249" fmla="*/ 5386772 h 5863508"/>
              <a:gd name="connsiteX250" fmla="*/ 9778023 w 10405929"/>
              <a:gd name="connsiteY250" fmla="*/ 5391456 h 5863508"/>
              <a:gd name="connsiteX251" fmla="*/ 9776053 w 10405929"/>
              <a:gd name="connsiteY251" fmla="*/ 5398266 h 5863508"/>
              <a:gd name="connsiteX252" fmla="*/ 9777115 w 10405929"/>
              <a:gd name="connsiteY252" fmla="*/ 5403314 h 5863508"/>
              <a:gd name="connsiteX253" fmla="*/ 9780604 w 10405929"/>
              <a:gd name="connsiteY253" fmla="*/ 5407177 h 5863508"/>
              <a:gd name="connsiteX254" fmla="*/ 9786905 w 10405929"/>
              <a:gd name="connsiteY254" fmla="*/ 5409615 h 5863508"/>
              <a:gd name="connsiteX255" fmla="*/ 9796267 w 10405929"/>
              <a:gd name="connsiteY255" fmla="*/ 5410475 h 5863508"/>
              <a:gd name="connsiteX256" fmla="*/ 9806557 w 10405929"/>
              <a:gd name="connsiteY256" fmla="*/ 5409280 h 5863508"/>
              <a:gd name="connsiteX257" fmla="*/ 9814819 w 10405929"/>
              <a:gd name="connsiteY257" fmla="*/ 5405885 h 5863508"/>
              <a:gd name="connsiteX258" fmla="*/ 9820346 w 10405929"/>
              <a:gd name="connsiteY258" fmla="*/ 5400501 h 5863508"/>
              <a:gd name="connsiteX259" fmla="*/ 9822363 w 10405929"/>
              <a:gd name="connsiteY259" fmla="*/ 5393483 h 5863508"/>
              <a:gd name="connsiteX260" fmla="*/ 9818414 w 10405929"/>
              <a:gd name="connsiteY260" fmla="*/ 5383414 h 5863508"/>
              <a:gd name="connsiteX261" fmla="*/ 9806097 w 10405929"/>
              <a:gd name="connsiteY261" fmla="*/ 5379695 h 5863508"/>
              <a:gd name="connsiteX262" fmla="*/ 9793504 w 10405929"/>
              <a:gd name="connsiteY262" fmla="*/ 5379513 h 5863508"/>
              <a:gd name="connsiteX263" fmla="*/ 9789613 w 10405929"/>
              <a:gd name="connsiteY263" fmla="*/ 5378508 h 5863508"/>
              <a:gd name="connsiteX264" fmla="*/ 9788637 w 10405929"/>
              <a:gd name="connsiteY264" fmla="*/ 5376118 h 5863508"/>
              <a:gd name="connsiteX265" fmla="*/ 9789010 w 10405929"/>
              <a:gd name="connsiteY265" fmla="*/ 5373957 h 5863508"/>
              <a:gd name="connsiteX266" fmla="*/ 9790932 w 10405929"/>
              <a:gd name="connsiteY266" fmla="*/ 5371786 h 5863508"/>
              <a:gd name="connsiteX267" fmla="*/ 9798017 w 10405929"/>
              <a:gd name="connsiteY267" fmla="*/ 5372627 h 5863508"/>
              <a:gd name="connsiteX268" fmla="*/ 9806423 w 10405929"/>
              <a:gd name="connsiteY268" fmla="*/ 5371337 h 5863508"/>
              <a:gd name="connsiteX269" fmla="*/ 9812707 w 10405929"/>
              <a:gd name="connsiteY269" fmla="*/ 5367846 h 5863508"/>
              <a:gd name="connsiteX270" fmla="*/ 9816617 w 10405929"/>
              <a:gd name="connsiteY270" fmla="*/ 5362567 h 5863508"/>
              <a:gd name="connsiteX271" fmla="*/ 9817957 w 10405929"/>
              <a:gd name="connsiteY271" fmla="*/ 5355893 h 5863508"/>
              <a:gd name="connsiteX272" fmla="*/ 9817584 w 10405929"/>
              <a:gd name="connsiteY272" fmla="*/ 5352498 h 5863508"/>
              <a:gd name="connsiteX273" fmla="*/ 9816753 w 10405929"/>
              <a:gd name="connsiteY273" fmla="*/ 5350298 h 5863508"/>
              <a:gd name="connsiteX274" fmla="*/ 9824203 w 10405929"/>
              <a:gd name="connsiteY274" fmla="*/ 5350298 h 5863508"/>
              <a:gd name="connsiteX275" fmla="*/ 9824565 w 10405929"/>
              <a:gd name="connsiteY275" fmla="*/ 5347268 h 5863508"/>
              <a:gd name="connsiteX276" fmla="*/ 9824661 w 10405929"/>
              <a:gd name="connsiteY276" fmla="*/ 5344331 h 5863508"/>
              <a:gd name="connsiteX277" fmla="*/ 9824524 w 10405929"/>
              <a:gd name="connsiteY277" fmla="*/ 5341898 h 5863508"/>
              <a:gd name="connsiteX278" fmla="*/ 9824199 w 10405929"/>
              <a:gd name="connsiteY278" fmla="*/ 5339546 h 5863508"/>
              <a:gd name="connsiteX279" fmla="*/ 9817227 w 10405929"/>
              <a:gd name="connsiteY279" fmla="*/ 5340702 h 5863508"/>
              <a:gd name="connsiteX280" fmla="*/ 9812905 w 10405929"/>
              <a:gd name="connsiteY280" fmla="*/ 5344146 h 5863508"/>
              <a:gd name="connsiteX281" fmla="*/ 9806459 w 10405929"/>
              <a:gd name="connsiteY281" fmla="*/ 5340522 h 5863508"/>
              <a:gd name="connsiteX282" fmla="*/ 9798016 w 10405929"/>
              <a:gd name="connsiteY282" fmla="*/ 5339097 h 5863508"/>
              <a:gd name="connsiteX283" fmla="*/ 10098090 w 10405929"/>
              <a:gd name="connsiteY283" fmla="*/ 5339008 h 5863508"/>
              <a:gd name="connsiteX284" fmla="*/ 10088030 w 10405929"/>
              <a:gd name="connsiteY284" fmla="*/ 5340929 h 5863508"/>
              <a:gd name="connsiteX285" fmla="*/ 10080944 w 10405929"/>
              <a:gd name="connsiteY285" fmla="*/ 5346208 h 5863508"/>
              <a:gd name="connsiteX286" fmla="*/ 10076718 w 10405929"/>
              <a:gd name="connsiteY286" fmla="*/ 5354154 h 5863508"/>
              <a:gd name="connsiteX287" fmla="*/ 10075292 w 10405929"/>
              <a:gd name="connsiteY287" fmla="*/ 5363994 h 5863508"/>
              <a:gd name="connsiteX288" fmla="*/ 10076718 w 10405929"/>
              <a:gd name="connsiteY288" fmla="*/ 5373738 h 5863508"/>
              <a:gd name="connsiteX289" fmla="*/ 10080944 w 10405929"/>
              <a:gd name="connsiteY289" fmla="*/ 5381579 h 5863508"/>
              <a:gd name="connsiteX290" fmla="*/ 10088030 w 10405929"/>
              <a:gd name="connsiteY290" fmla="*/ 5386818 h 5863508"/>
              <a:gd name="connsiteX291" fmla="*/ 10098090 w 10405929"/>
              <a:gd name="connsiteY291" fmla="*/ 5388702 h 5863508"/>
              <a:gd name="connsiteX292" fmla="*/ 10108198 w 10405929"/>
              <a:gd name="connsiteY292" fmla="*/ 5386818 h 5863508"/>
              <a:gd name="connsiteX293" fmla="*/ 10115360 w 10405929"/>
              <a:gd name="connsiteY293" fmla="*/ 5381579 h 5863508"/>
              <a:gd name="connsiteX294" fmla="*/ 10119597 w 10405929"/>
              <a:gd name="connsiteY294" fmla="*/ 5373738 h 5863508"/>
              <a:gd name="connsiteX295" fmla="*/ 10120966 w 10405929"/>
              <a:gd name="connsiteY295" fmla="*/ 5363994 h 5863508"/>
              <a:gd name="connsiteX296" fmla="*/ 10119597 w 10405929"/>
              <a:gd name="connsiteY296" fmla="*/ 5354154 h 5863508"/>
              <a:gd name="connsiteX297" fmla="*/ 10115360 w 10405929"/>
              <a:gd name="connsiteY297" fmla="*/ 5346208 h 5863508"/>
              <a:gd name="connsiteX298" fmla="*/ 10108198 w 10405929"/>
              <a:gd name="connsiteY298" fmla="*/ 5340929 h 5863508"/>
              <a:gd name="connsiteX299" fmla="*/ 10098090 w 10405929"/>
              <a:gd name="connsiteY299" fmla="*/ 5339008 h 5863508"/>
              <a:gd name="connsiteX300" fmla="*/ 10044332 w 10405929"/>
              <a:gd name="connsiteY300" fmla="*/ 5339008 h 5863508"/>
              <a:gd name="connsiteX301" fmla="*/ 10034281 w 10405929"/>
              <a:gd name="connsiteY301" fmla="*/ 5340929 h 5863508"/>
              <a:gd name="connsiteX302" fmla="*/ 10027205 w 10405929"/>
              <a:gd name="connsiteY302" fmla="*/ 5346208 h 5863508"/>
              <a:gd name="connsiteX303" fmla="*/ 10022979 w 10405929"/>
              <a:gd name="connsiteY303" fmla="*/ 5354154 h 5863508"/>
              <a:gd name="connsiteX304" fmla="*/ 10021554 w 10405929"/>
              <a:gd name="connsiteY304" fmla="*/ 5363994 h 5863508"/>
              <a:gd name="connsiteX305" fmla="*/ 10022979 w 10405929"/>
              <a:gd name="connsiteY305" fmla="*/ 5373738 h 5863508"/>
              <a:gd name="connsiteX306" fmla="*/ 10027205 w 10405929"/>
              <a:gd name="connsiteY306" fmla="*/ 5381579 h 5863508"/>
              <a:gd name="connsiteX307" fmla="*/ 10034281 w 10405929"/>
              <a:gd name="connsiteY307" fmla="*/ 5386818 h 5863508"/>
              <a:gd name="connsiteX308" fmla="*/ 10044332 w 10405929"/>
              <a:gd name="connsiteY308" fmla="*/ 5388702 h 5863508"/>
              <a:gd name="connsiteX309" fmla="*/ 10054448 w 10405929"/>
              <a:gd name="connsiteY309" fmla="*/ 5386818 h 5863508"/>
              <a:gd name="connsiteX310" fmla="*/ 10061611 w 10405929"/>
              <a:gd name="connsiteY310" fmla="*/ 5381579 h 5863508"/>
              <a:gd name="connsiteX311" fmla="*/ 10065837 w 10405929"/>
              <a:gd name="connsiteY311" fmla="*/ 5373738 h 5863508"/>
              <a:gd name="connsiteX312" fmla="*/ 10067223 w 10405929"/>
              <a:gd name="connsiteY312" fmla="*/ 5363994 h 5863508"/>
              <a:gd name="connsiteX313" fmla="*/ 10065837 w 10405929"/>
              <a:gd name="connsiteY313" fmla="*/ 5354154 h 5863508"/>
              <a:gd name="connsiteX314" fmla="*/ 10061611 w 10405929"/>
              <a:gd name="connsiteY314" fmla="*/ 5346208 h 5863508"/>
              <a:gd name="connsiteX315" fmla="*/ 10054448 w 10405929"/>
              <a:gd name="connsiteY315" fmla="*/ 5340929 h 5863508"/>
              <a:gd name="connsiteX316" fmla="*/ 10044332 w 10405929"/>
              <a:gd name="connsiteY316" fmla="*/ 5339008 h 5863508"/>
              <a:gd name="connsiteX317" fmla="*/ 9851488 w 10405929"/>
              <a:gd name="connsiteY317" fmla="*/ 5339006 h 5863508"/>
              <a:gd name="connsiteX318" fmla="*/ 9841523 w 10405929"/>
              <a:gd name="connsiteY318" fmla="*/ 5340966 h 5863508"/>
              <a:gd name="connsiteX319" fmla="*/ 9834343 w 10405929"/>
              <a:gd name="connsiteY319" fmla="*/ 5346359 h 5863508"/>
              <a:gd name="connsiteX320" fmla="*/ 9829983 w 10405929"/>
              <a:gd name="connsiteY320" fmla="*/ 5354335 h 5863508"/>
              <a:gd name="connsiteX321" fmla="*/ 9828511 w 10405929"/>
              <a:gd name="connsiteY321" fmla="*/ 5364165 h 5863508"/>
              <a:gd name="connsiteX322" fmla="*/ 9829936 w 10405929"/>
              <a:gd name="connsiteY322" fmla="*/ 5374005 h 5863508"/>
              <a:gd name="connsiteX323" fmla="*/ 9834344 w 10405929"/>
              <a:gd name="connsiteY323" fmla="*/ 5381771 h 5863508"/>
              <a:gd name="connsiteX324" fmla="*/ 9842071 w 10405929"/>
              <a:gd name="connsiteY324" fmla="*/ 5386868 h 5863508"/>
              <a:gd name="connsiteX325" fmla="*/ 9853422 w 10405929"/>
              <a:gd name="connsiteY325" fmla="*/ 5388703 h 5863508"/>
              <a:gd name="connsiteX326" fmla="*/ 9869592 w 10405929"/>
              <a:gd name="connsiteY326" fmla="*/ 5385958 h 5863508"/>
              <a:gd name="connsiteX327" fmla="*/ 9868761 w 10405929"/>
              <a:gd name="connsiteY327" fmla="*/ 5380440 h 5863508"/>
              <a:gd name="connsiteX328" fmla="*/ 9867020 w 10405929"/>
              <a:gd name="connsiteY328" fmla="*/ 5376032 h 5863508"/>
              <a:gd name="connsiteX329" fmla="*/ 9860813 w 10405929"/>
              <a:gd name="connsiteY329" fmla="*/ 5377714 h 5863508"/>
              <a:gd name="connsiteX330" fmla="*/ 9854425 w 10405929"/>
              <a:gd name="connsiteY330" fmla="*/ 5378317 h 5863508"/>
              <a:gd name="connsiteX331" fmla="*/ 9845235 w 10405929"/>
              <a:gd name="connsiteY331" fmla="*/ 5375841 h 5863508"/>
              <a:gd name="connsiteX332" fmla="*/ 9841382 w 10405929"/>
              <a:gd name="connsiteY332" fmla="*/ 5367847 h 5863508"/>
              <a:gd name="connsiteX333" fmla="*/ 9871895 w 10405929"/>
              <a:gd name="connsiteY333" fmla="*/ 5367847 h 5863508"/>
              <a:gd name="connsiteX334" fmla="*/ 9872200 w 10405929"/>
              <a:gd name="connsiteY334" fmla="*/ 5365141 h 5863508"/>
              <a:gd name="connsiteX335" fmla="*/ 9872343 w 10405929"/>
              <a:gd name="connsiteY335" fmla="*/ 5361698 h 5863508"/>
              <a:gd name="connsiteX336" fmla="*/ 9870966 w 10405929"/>
              <a:gd name="connsiteY336" fmla="*/ 5352737 h 5863508"/>
              <a:gd name="connsiteX337" fmla="*/ 9866873 w 10405929"/>
              <a:gd name="connsiteY337" fmla="*/ 5345528 h 5863508"/>
              <a:gd name="connsiteX338" fmla="*/ 9860314 w 10405929"/>
              <a:gd name="connsiteY338" fmla="*/ 5340747 h 5863508"/>
              <a:gd name="connsiteX339" fmla="*/ 9851488 w 10405929"/>
              <a:gd name="connsiteY339" fmla="*/ 5339006 h 5863508"/>
              <a:gd name="connsiteX340" fmla="*/ 9745824 w 10405929"/>
              <a:gd name="connsiteY340" fmla="*/ 5339002 h 5863508"/>
              <a:gd name="connsiteX341" fmla="*/ 9735773 w 10405929"/>
              <a:gd name="connsiteY341" fmla="*/ 5340934 h 5863508"/>
              <a:gd name="connsiteX342" fmla="*/ 9728687 w 10405929"/>
              <a:gd name="connsiteY342" fmla="*/ 5346213 h 5863508"/>
              <a:gd name="connsiteX343" fmla="*/ 9724461 w 10405929"/>
              <a:gd name="connsiteY343" fmla="*/ 5354150 h 5863508"/>
              <a:gd name="connsiteX344" fmla="*/ 9723036 w 10405929"/>
              <a:gd name="connsiteY344" fmla="*/ 5363999 h 5863508"/>
              <a:gd name="connsiteX345" fmla="*/ 9724461 w 10405929"/>
              <a:gd name="connsiteY345" fmla="*/ 5373734 h 5863508"/>
              <a:gd name="connsiteX346" fmla="*/ 9728687 w 10405929"/>
              <a:gd name="connsiteY346" fmla="*/ 5381586 h 5863508"/>
              <a:gd name="connsiteX347" fmla="*/ 9735773 w 10405929"/>
              <a:gd name="connsiteY347" fmla="*/ 5386816 h 5863508"/>
              <a:gd name="connsiteX348" fmla="*/ 9745824 w 10405929"/>
              <a:gd name="connsiteY348" fmla="*/ 5388709 h 5863508"/>
              <a:gd name="connsiteX349" fmla="*/ 9755941 w 10405929"/>
              <a:gd name="connsiteY349" fmla="*/ 5386816 h 5863508"/>
              <a:gd name="connsiteX350" fmla="*/ 9763093 w 10405929"/>
              <a:gd name="connsiteY350" fmla="*/ 5381586 h 5863508"/>
              <a:gd name="connsiteX351" fmla="*/ 9767330 w 10405929"/>
              <a:gd name="connsiteY351" fmla="*/ 5373734 h 5863508"/>
              <a:gd name="connsiteX352" fmla="*/ 9768707 w 10405929"/>
              <a:gd name="connsiteY352" fmla="*/ 5363999 h 5863508"/>
              <a:gd name="connsiteX353" fmla="*/ 9767330 w 10405929"/>
              <a:gd name="connsiteY353" fmla="*/ 5354150 h 5863508"/>
              <a:gd name="connsiteX354" fmla="*/ 9763093 w 10405929"/>
              <a:gd name="connsiteY354" fmla="*/ 5346213 h 5863508"/>
              <a:gd name="connsiteX355" fmla="*/ 9755941 w 10405929"/>
              <a:gd name="connsiteY355" fmla="*/ 5340934 h 5863508"/>
              <a:gd name="connsiteX356" fmla="*/ 9745824 w 10405929"/>
              <a:gd name="connsiteY356" fmla="*/ 5339002 h 5863508"/>
              <a:gd name="connsiteX357" fmla="*/ 9591238 w 10405929"/>
              <a:gd name="connsiteY357" fmla="*/ 5332063 h 5863508"/>
              <a:gd name="connsiteX358" fmla="*/ 9559854 w 10405929"/>
              <a:gd name="connsiteY358" fmla="*/ 5363446 h 5863508"/>
              <a:gd name="connsiteX359" fmla="*/ 9591238 w 10405929"/>
              <a:gd name="connsiteY359" fmla="*/ 5394841 h 5863508"/>
              <a:gd name="connsiteX360" fmla="*/ 9622632 w 10405929"/>
              <a:gd name="connsiteY360" fmla="*/ 5363446 h 5863508"/>
              <a:gd name="connsiteX361" fmla="*/ 9591238 w 10405929"/>
              <a:gd name="connsiteY361" fmla="*/ 5332063 h 5863508"/>
              <a:gd name="connsiteX362" fmla="*/ 9978946 w 10405929"/>
              <a:gd name="connsiteY362" fmla="*/ 5322187 h 5863508"/>
              <a:gd name="connsiteX363" fmla="*/ 9975781 w 10405929"/>
              <a:gd name="connsiteY363" fmla="*/ 5322272 h 5863508"/>
              <a:gd name="connsiteX364" fmla="*/ 9972616 w 10405929"/>
              <a:gd name="connsiteY364" fmla="*/ 5322645 h 5863508"/>
              <a:gd name="connsiteX365" fmla="*/ 9972616 w 10405929"/>
              <a:gd name="connsiteY365" fmla="*/ 5388875 h 5863508"/>
              <a:gd name="connsiteX366" fmla="*/ 9975820 w 10405929"/>
              <a:gd name="connsiteY366" fmla="*/ 5389248 h 5863508"/>
              <a:gd name="connsiteX367" fmla="*/ 9978947 w 10405929"/>
              <a:gd name="connsiteY367" fmla="*/ 5389333 h 5863508"/>
              <a:gd name="connsiteX368" fmla="*/ 9982112 w 10405929"/>
              <a:gd name="connsiteY368" fmla="*/ 5389248 h 5863508"/>
              <a:gd name="connsiteX369" fmla="*/ 9985373 w 10405929"/>
              <a:gd name="connsiteY369" fmla="*/ 5388875 h 5863508"/>
              <a:gd name="connsiteX370" fmla="*/ 9985373 w 10405929"/>
              <a:gd name="connsiteY370" fmla="*/ 5364281 h 5863508"/>
              <a:gd name="connsiteX371" fmla="*/ 9986233 w 10405929"/>
              <a:gd name="connsiteY371" fmla="*/ 5358103 h 5863508"/>
              <a:gd name="connsiteX372" fmla="*/ 9988404 w 10405929"/>
              <a:gd name="connsiteY372" fmla="*/ 5354450 h 5863508"/>
              <a:gd name="connsiteX373" fmla="*/ 9991349 w 10405929"/>
              <a:gd name="connsiteY373" fmla="*/ 5352680 h 5863508"/>
              <a:gd name="connsiteX374" fmla="*/ 9994514 w 10405929"/>
              <a:gd name="connsiteY374" fmla="*/ 5352230 h 5863508"/>
              <a:gd name="connsiteX375" fmla="*/ 9999754 w 10405929"/>
              <a:gd name="connsiteY375" fmla="*/ 5354851 h 5863508"/>
              <a:gd name="connsiteX376" fmla="*/ 10001302 w 10405929"/>
              <a:gd name="connsiteY376" fmla="*/ 5362367 h 5863508"/>
              <a:gd name="connsiteX377" fmla="*/ 10001302 w 10405929"/>
              <a:gd name="connsiteY377" fmla="*/ 5388873 h 5863508"/>
              <a:gd name="connsiteX378" fmla="*/ 10004563 w 10405929"/>
              <a:gd name="connsiteY378" fmla="*/ 5389246 h 5863508"/>
              <a:gd name="connsiteX379" fmla="*/ 10007728 w 10405929"/>
              <a:gd name="connsiteY379" fmla="*/ 5389331 h 5863508"/>
              <a:gd name="connsiteX380" fmla="*/ 10010884 w 10405929"/>
              <a:gd name="connsiteY380" fmla="*/ 5389246 h 5863508"/>
              <a:gd name="connsiteX381" fmla="*/ 10014145 w 10405929"/>
              <a:gd name="connsiteY381" fmla="*/ 5388873 h 5863508"/>
              <a:gd name="connsiteX382" fmla="*/ 10014145 w 10405929"/>
              <a:gd name="connsiteY382" fmla="*/ 5358934 h 5863508"/>
              <a:gd name="connsiteX383" fmla="*/ 10010119 w 10405929"/>
              <a:gd name="connsiteY383" fmla="*/ 5345269 h 5863508"/>
              <a:gd name="connsiteX384" fmla="*/ 9998309 w 10405929"/>
              <a:gd name="connsiteY384" fmla="*/ 5340918 h 5863508"/>
              <a:gd name="connsiteX385" fmla="*/ 9993337 w 10405929"/>
              <a:gd name="connsiteY385" fmla="*/ 5341644 h 5863508"/>
              <a:gd name="connsiteX386" fmla="*/ 9989617 w 10405929"/>
              <a:gd name="connsiteY386" fmla="*/ 5343403 h 5863508"/>
              <a:gd name="connsiteX387" fmla="*/ 9987045 w 10405929"/>
              <a:gd name="connsiteY387" fmla="*/ 5345574 h 5863508"/>
              <a:gd name="connsiteX388" fmla="*/ 9985371 w 10405929"/>
              <a:gd name="connsiteY388" fmla="*/ 5347526 h 5863508"/>
              <a:gd name="connsiteX389" fmla="*/ 9985371 w 10405929"/>
              <a:gd name="connsiteY389" fmla="*/ 5322645 h 5863508"/>
              <a:gd name="connsiteX390" fmla="*/ 9982110 w 10405929"/>
              <a:gd name="connsiteY390" fmla="*/ 5322272 h 5863508"/>
              <a:gd name="connsiteX391" fmla="*/ 9978946 w 10405929"/>
              <a:gd name="connsiteY391" fmla="*/ 5322187 h 5863508"/>
              <a:gd name="connsiteX392" fmla="*/ 9684941 w 10405929"/>
              <a:gd name="connsiteY392" fmla="*/ 5322187 h 5863508"/>
              <a:gd name="connsiteX393" fmla="*/ 9681767 w 10405929"/>
              <a:gd name="connsiteY393" fmla="*/ 5322272 h 5863508"/>
              <a:gd name="connsiteX394" fmla="*/ 9678602 w 10405929"/>
              <a:gd name="connsiteY394" fmla="*/ 5322645 h 5863508"/>
              <a:gd name="connsiteX395" fmla="*/ 9678602 w 10405929"/>
              <a:gd name="connsiteY395" fmla="*/ 5388875 h 5863508"/>
              <a:gd name="connsiteX396" fmla="*/ 9681824 w 10405929"/>
              <a:gd name="connsiteY396" fmla="*/ 5389248 h 5863508"/>
              <a:gd name="connsiteX397" fmla="*/ 9684941 w 10405929"/>
              <a:gd name="connsiteY397" fmla="*/ 5389333 h 5863508"/>
              <a:gd name="connsiteX398" fmla="*/ 9688097 w 10405929"/>
              <a:gd name="connsiteY398" fmla="*/ 5389248 h 5863508"/>
              <a:gd name="connsiteX399" fmla="*/ 9691367 w 10405929"/>
              <a:gd name="connsiteY399" fmla="*/ 5388875 h 5863508"/>
              <a:gd name="connsiteX400" fmla="*/ 9691367 w 10405929"/>
              <a:gd name="connsiteY400" fmla="*/ 5364281 h 5863508"/>
              <a:gd name="connsiteX401" fmla="*/ 9692226 w 10405929"/>
              <a:gd name="connsiteY401" fmla="*/ 5358103 h 5863508"/>
              <a:gd name="connsiteX402" fmla="*/ 9694398 w 10405929"/>
              <a:gd name="connsiteY402" fmla="*/ 5354450 h 5863508"/>
              <a:gd name="connsiteX403" fmla="*/ 9697334 w 10405929"/>
              <a:gd name="connsiteY403" fmla="*/ 5352680 h 5863508"/>
              <a:gd name="connsiteX404" fmla="*/ 9700509 w 10405929"/>
              <a:gd name="connsiteY404" fmla="*/ 5352230 h 5863508"/>
              <a:gd name="connsiteX405" fmla="*/ 9705749 w 10405929"/>
              <a:gd name="connsiteY405" fmla="*/ 5354851 h 5863508"/>
              <a:gd name="connsiteX406" fmla="*/ 9707288 w 10405929"/>
              <a:gd name="connsiteY406" fmla="*/ 5362367 h 5863508"/>
              <a:gd name="connsiteX407" fmla="*/ 9707288 w 10405929"/>
              <a:gd name="connsiteY407" fmla="*/ 5388873 h 5863508"/>
              <a:gd name="connsiteX408" fmla="*/ 9710549 w 10405929"/>
              <a:gd name="connsiteY408" fmla="*/ 5389246 h 5863508"/>
              <a:gd name="connsiteX409" fmla="*/ 9713714 w 10405929"/>
              <a:gd name="connsiteY409" fmla="*/ 5389331 h 5863508"/>
              <a:gd name="connsiteX410" fmla="*/ 9716879 w 10405929"/>
              <a:gd name="connsiteY410" fmla="*/ 5389246 h 5863508"/>
              <a:gd name="connsiteX411" fmla="*/ 9720140 w 10405929"/>
              <a:gd name="connsiteY411" fmla="*/ 5388873 h 5863508"/>
              <a:gd name="connsiteX412" fmla="*/ 9720138 w 10405929"/>
              <a:gd name="connsiteY412" fmla="*/ 5388873 h 5863508"/>
              <a:gd name="connsiteX413" fmla="*/ 9720138 w 10405929"/>
              <a:gd name="connsiteY413" fmla="*/ 5358934 h 5863508"/>
              <a:gd name="connsiteX414" fmla="*/ 9716103 w 10405929"/>
              <a:gd name="connsiteY414" fmla="*/ 5345269 h 5863508"/>
              <a:gd name="connsiteX415" fmla="*/ 9704304 w 10405929"/>
              <a:gd name="connsiteY415" fmla="*/ 5340918 h 5863508"/>
              <a:gd name="connsiteX416" fmla="*/ 9699332 w 10405929"/>
              <a:gd name="connsiteY416" fmla="*/ 5341644 h 5863508"/>
              <a:gd name="connsiteX417" fmla="*/ 9695612 w 10405929"/>
              <a:gd name="connsiteY417" fmla="*/ 5343403 h 5863508"/>
              <a:gd name="connsiteX418" fmla="*/ 9693040 w 10405929"/>
              <a:gd name="connsiteY418" fmla="*/ 5345574 h 5863508"/>
              <a:gd name="connsiteX419" fmla="*/ 9691367 w 10405929"/>
              <a:gd name="connsiteY419" fmla="*/ 5347526 h 5863508"/>
              <a:gd name="connsiteX420" fmla="*/ 9691367 w 10405929"/>
              <a:gd name="connsiteY420" fmla="*/ 5322645 h 5863508"/>
              <a:gd name="connsiteX421" fmla="*/ 9688097 w 10405929"/>
              <a:gd name="connsiteY421" fmla="*/ 5322272 h 5863508"/>
              <a:gd name="connsiteX422" fmla="*/ 9684941 w 10405929"/>
              <a:gd name="connsiteY422" fmla="*/ 5322187 h 5863508"/>
              <a:gd name="connsiteX423" fmla="*/ 10138211 w 10405929"/>
              <a:gd name="connsiteY423" fmla="*/ 5322099 h 5863508"/>
              <a:gd name="connsiteX424" fmla="*/ 10131794 w 10405929"/>
              <a:gd name="connsiteY424" fmla="*/ 5322643 h 5863508"/>
              <a:gd name="connsiteX425" fmla="*/ 10131794 w 10405929"/>
              <a:gd name="connsiteY425" fmla="*/ 5372960 h 5863508"/>
              <a:gd name="connsiteX426" fmla="*/ 10136001 w 10405929"/>
              <a:gd name="connsiteY426" fmla="*/ 5385487 h 5863508"/>
              <a:gd name="connsiteX427" fmla="*/ 10147188 w 10405929"/>
              <a:gd name="connsiteY427" fmla="*/ 5389332 h 5863508"/>
              <a:gd name="connsiteX428" fmla="*/ 10150936 w 10405929"/>
              <a:gd name="connsiteY428" fmla="*/ 5389150 h 5863508"/>
              <a:gd name="connsiteX429" fmla="*/ 10154417 w 10405929"/>
              <a:gd name="connsiteY429" fmla="*/ 5388509 h 5863508"/>
              <a:gd name="connsiteX430" fmla="*/ 10154588 w 10405929"/>
              <a:gd name="connsiteY430" fmla="*/ 5387209 h 5863508"/>
              <a:gd name="connsiteX431" fmla="*/ 10154590 w 10405929"/>
              <a:gd name="connsiteY431" fmla="*/ 5387209 h 5863508"/>
              <a:gd name="connsiteX432" fmla="*/ 10154590 w 10405929"/>
              <a:gd name="connsiteY432" fmla="*/ 5385899 h 5863508"/>
              <a:gd name="connsiteX433" fmla="*/ 10153596 w 10405929"/>
              <a:gd name="connsiteY433" fmla="*/ 5378651 h 5863508"/>
              <a:gd name="connsiteX434" fmla="*/ 10151923 w 10405929"/>
              <a:gd name="connsiteY434" fmla="*/ 5378927 h 5863508"/>
              <a:gd name="connsiteX435" fmla="*/ 10150346 w 10405929"/>
              <a:gd name="connsiteY435" fmla="*/ 5379004 h 5863508"/>
              <a:gd name="connsiteX436" fmla="*/ 10147630 w 10405929"/>
              <a:gd name="connsiteY436" fmla="*/ 5378651 h 5863508"/>
              <a:gd name="connsiteX437" fmla="*/ 10145871 w 10405929"/>
              <a:gd name="connsiteY437" fmla="*/ 5377342 h 5863508"/>
              <a:gd name="connsiteX438" fmla="*/ 10144867 w 10405929"/>
              <a:gd name="connsiteY438" fmla="*/ 5374664 h 5863508"/>
              <a:gd name="connsiteX439" fmla="*/ 10144551 w 10405929"/>
              <a:gd name="connsiteY439" fmla="*/ 5370150 h 5863508"/>
              <a:gd name="connsiteX440" fmla="*/ 10144551 w 10405929"/>
              <a:gd name="connsiteY440" fmla="*/ 5322643 h 5863508"/>
              <a:gd name="connsiteX441" fmla="*/ 10138211 w 10405929"/>
              <a:gd name="connsiteY441" fmla="*/ 5322099 h 5863508"/>
              <a:gd name="connsiteX442" fmla="*/ 10375349 w 10405929"/>
              <a:gd name="connsiteY442" fmla="*/ 3087492 h 5863508"/>
              <a:gd name="connsiteX443" fmla="*/ 10160510 w 10405929"/>
              <a:gd name="connsiteY443" fmla="*/ 3302331 h 5863508"/>
              <a:gd name="connsiteX444" fmla="*/ 10160510 w 10405929"/>
              <a:gd name="connsiteY444" fmla="*/ 3309951 h 5863508"/>
              <a:gd name="connsiteX445" fmla="*/ 10379159 w 10405929"/>
              <a:gd name="connsiteY445" fmla="*/ 3091302 h 5863508"/>
              <a:gd name="connsiteX446" fmla="*/ 10337249 w 10405929"/>
              <a:gd name="connsiteY446" fmla="*/ 3087492 h 5863508"/>
              <a:gd name="connsiteX447" fmla="*/ 10160510 w 10405929"/>
              <a:gd name="connsiteY447" fmla="*/ 3264231 h 5863508"/>
              <a:gd name="connsiteX448" fmla="*/ 10160510 w 10405929"/>
              <a:gd name="connsiteY448" fmla="*/ 3271851 h 5863508"/>
              <a:gd name="connsiteX449" fmla="*/ 10341059 w 10405929"/>
              <a:gd name="connsiteY449" fmla="*/ 3091302 h 5863508"/>
              <a:gd name="connsiteX450" fmla="*/ 10299149 w 10405929"/>
              <a:gd name="connsiteY450" fmla="*/ 3087492 h 5863508"/>
              <a:gd name="connsiteX451" fmla="*/ 10160510 w 10405929"/>
              <a:gd name="connsiteY451" fmla="*/ 3226131 h 5863508"/>
              <a:gd name="connsiteX452" fmla="*/ 10160510 w 10405929"/>
              <a:gd name="connsiteY452" fmla="*/ 3233751 h 5863508"/>
              <a:gd name="connsiteX453" fmla="*/ 10302959 w 10405929"/>
              <a:gd name="connsiteY453" fmla="*/ 3091302 h 5863508"/>
              <a:gd name="connsiteX454" fmla="*/ 10261049 w 10405929"/>
              <a:gd name="connsiteY454" fmla="*/ 3087492 h 5863508"/>
              <a:gd name="connsiteX455" fmla="*/ 10160510 w 10405929"/>
              <a:gd name="connsiteY455" fmla="*/ 3188031 h 5863508"/>
              <a:gd name="connsiteX456" fmla="*/ 10160510 w 10405929"/>
              <a:gd name="connsiteY456" fmla="*/ 3195651 h 5863508"/>
              <a:gd name="connsiteX457" fmla="*/ 10264859 w 10405929"/>
              <a:gd name="connsiteY457" fmla="*/ 3091302 h 5863508"/>
              <a:gd name="connsiteX458" fmla="*/ 10222949 w 10405929"/>
              <a:gd name="connsiteY458" fmla="*/ 3087492 h 5863508"/>
              <a:gd name="connsiteX459" fmla="*/ 10160510 w 10405929"/>
              <a:gd name="connsiteY459" fmla="*/ 3149931 h 5863508"/>
              <a:gd name="connsiteX460" fmla="*/ 10160510 w 10405929"/>
              <a:gd name="connsiteY460" fmla="*/ 3157551 h 5863508"/>
              <a:gd name="connsiteX461" fmla="*/ 10226759 w 10405929"/>
              <a:gd name="connsiteY461" fmla="*/ 3091302 h 5863508"/>
              <a:gd name="connsiteX462" fmla="*/ 10184849 w 10405929"/>
              <a:gd name="connsiteY462" fmla="*/ 3087492 h 5863508"/>
              <a:gd name="connsiteX463" fmla="*/ 10160510 w 10405929"/>
              <a:gd name="connsiteY463" fmla="*/ 3111831 h 5863508"/>
              <a:gd name="connsiteX464" fmla="*/ 10160510 w 10405929"/>
              <a:gd name="connsiteY464" fmla="*/ 3119451 h 5863508"/>
              <a:gd name="connsiteX465" fmla="*/ 10188659 w 10405929"/>
              <a:gd name="connsiteY465" fmla="*/ 3091302 h 5863508"/>
              <a:gd name="connsiteX466" fmla="*/ 0 w 10405929"/>
              <a:gd name="connsiteY466" fmla="*/ 0 h 5863508"/>
              <a:gd name="connsiteX467" fmla="*/ 10405929 w 10405929"/>
              <a:gd name="connsiteY467" fmla="*/ 0 h 5863508"/>
              <a:gd name="connsiteX468" fmla="*/ 10405929 w 10405929"/>
              <a:gd name="connsiteY468" fmla="*/ 3095012 h 5863508"/>
              <a:gd name="connsiteX469" fmla="*/ 10160510 w 10405929"/>
              <a:gd name="connsiteY469" fmla="*/ 3340431 h 5863508"/>
              <a:gd name="connsiteX470" fmla="*/ 10160510 w 10405929"/>
              <a:gd name="connsiteY470" fmla="*/ 3348051 h 5863508"/>
              <a:gd name="connsiteX471" fmla="*/ 10405929 w 10405929"/>
              <a:gd name="connsiteY471" fmla="*/ 3102632 h 5863508"/>
              <a:gd name="connsiteX472" fmla="*/ 10405929 w 10405929"/>
              <a:gd name="connsiteY472" fmla="*/ 3133112 h 5863508"/>
              <a:gd name="connsiteX473" fmla="*/ 10160510 w 10405929"/>
              <a:gd name="connsiteY473" fmla="*/ 3378531 h 5863508"/>
              <a:gd name="connsiteX474" fmla="*/ 10160510 w 10405929"/>
              <a:gd name="connsiteY474" fmla="*/ 3386151 h 5863508"/>
              <a:gd name="connsiteX475" fmla="*/ 10405929 w 10405929"/>
              <a:gd name="connsiteY475" fmla="*/ 3140732 h 5863508"/>
              <a:gd name="connsiteX476" fmla="*/ 10405929 w 10405929"/>
              <a:gd name="connsiteY476" fmla="*/ 3171212 h 5863508"/>
              <a:gd name="connsiteX477" fmla="*/ 10160510 w 10405929"/>
              <a:gd name="connsiteY477" fmla="*/ 3416631 h 5863508"/>
              <a:gd name="connsiteX478" fmla="*/ 10160510 w 10405929"/>
              <a:gd name="connsiteY478" fmla="*/ 3424252 h 5863508"/>
              <a:gd name="connsiteX479" fmla="*/ 10405929 w 10405929"/>
              <a:gd name="connsiteY479" fmla="*/ 3178833 h 5863508"/>
              <a:gd name="connsiteX480" fmla="*/ 10405929 w 10405929"/>
              <a:gd name="connsiteY480" fmla="*/ 3209313 h 5863508"/>
              <a:gd name="connsiteX481" fmla="*/ 10160510 w 10405929"/>
              <a:gd name="connsiteY481" fmla="*/ 3454732 h 5863508"/>
              <a:gd name="connsiteX482" fmla="*/ 10160510 w 10405929"/>
              <a:gd name="connsiteY482" fmla="*/ 3462351 h 5863508"/>
              <a:gd name="connsiteX483" fmla="*/ 10405929 w 10405929"/>
              <a:gd name="connsiteY483" fmla="*/ 3216932 h 5863508"/>
              <a:gd name="connsiteX484" fmla="*/ 10405929 w 10405929"/>
              <a:gd name="connsiteY484" fmla="*/ 3247413 h 5863508"/>
              <a:gd name="connsiteX485" fmla="*/ 10160510 w 10405929"/>
              <a:gd name="connsiteY485" fmla="*/ 3492832 h 5863508"/>
              <a:gd name="connsiteX486" fmla="*/ 10160510 w 10405929"/>
              <a:gd name="connsiteY486" fmla="*/ 3500451 h 5863508"/>
              <a:gd name="connsiteX487" fmla="*/ 10405929 w 10405929"/>
              <a:gd name="connsiteY487" fmla="*/ 3255032 h 5863508"/>
              <a:gd name="connsiteX488" fmla="*/ 10405929 w 10405929"/>
              <a:gd name="connsiteY488" fmla="*/ 3285512 h 5863508"/>
              <a:gd name="connsiteX489" fmla="*/ 10160510 w 10405929"/>
              <a:gd name="connsiteY489" fmla="*/ 3530931 h 5863508"/>
              <a:gd name="connsiteX490" fmla="*/ 10160510 w 10405929"/>
              <a:gd name="connsiteY490" fmla="*/ 3538551 h 5863508"/>
              <a:gd name="connsiteX491" fmla="*/ 10405929 w 10405929"/>
              <a:gd name="connsiteY491" fmla="*/ 3293132 h 5863508"/>
              <a:gd name="connsiteX492" fmla="*/ 10405929 w 10405929"/>
              <a:gd name="connsiteY492" fmla="*/ 3323612 h 5863508"/>
              <a:gd name="connsiteX493" fmla="*/ 10160510 w 10405929"/>
              <a:gd name="connsiteY493" fmla="*/ 3569031 h 5863508"/>
              <a:gd name="connsiteX494" fmla="*/ 10160510 w 10405929"/>
              <a:gd name="connsiteY494" fmla="*/ 3576651 h 5863508"/>
              <a:gd name="connsiteX495" fmla="*/ 10405929 w 10405929"/>
              <a:gd name="connsiteY495" fmla="*/ 3331232 h 5863508"/>
              <a:gd name="connsiteX496" fmla="*/ 10405929 w 10405929"/>
              <a:gd name="connsiteY496" fmla="*/ 3361712 h 5863508"/>
              <a:gd name="connsiteX497" fmla="*/ 10160510 w 10405929"/>
              <a:gd name="connsiteY497" fmla="*/ 3607131 h 5863508"/>
              <a:gd name="connsiteX498" fmla="*/ 10160510 w 10405929"/>
              <a:gd name="connsiteY498" fmla="*/ 3614752 h 5863508"/>
              <a:gd name="connsiteX499" fmla="*/ 10405929 w 10405929"/>
              <a:gd name="connsiteY499" fmla="*/ 3369333 h 5863508"/>
              <a:gd name="connsiteX500" fmla="*/ 10405929 w 10405929"/>
              <a:gd name="connsiteY500" fmla="*/ 3399812 h 5863508"/>
              <a:gd name="connsiteX501" fmla="*/ 10160510 w 10405929"/>
              <a:gd name="connsiteY501" fmla="*/ 3645231 h 5863508"/>
              <a:gd name="connsiteX502" fmla="*/ 10160510 w 10405929"/>
              <a:gd name="connsiteY502" fmla="*/ 3652852 h 5863508"/>
              <a:gd name="connsiteX503" fmla="*/ 10405929 w 10405929"/>
              <a:gd name="connsiteY503" fmla="*/ 3407433 h 5863508"/>
              <a:gd name="connsiteX504" fmla="*/ 10405929 w 10405929"/>
              <a:gd name="connsiteY504" fmla="*/ 3437913 h 5863508"/>
              <a:gd name="connsiteX505" fmla="*/ 10160510 w 10405929"/>
              <a:gd name="connsiteY505" fmla="*/ 3683332 h 5863508"/>
              <a:gd name="connsiteX506" fmla="*/ 10160510 w 10405929"/>
              <a:gd name="connsiteY506" fmla="*/ 3690951 h 5863508"/>
              <a:gd name="connsiteX507" fmla="*/ 10405929 w 10405929"/>
              <a:gd name="connsiteY507" fmla="*/ 3445532 h 5863508"/>
              <a:gd name="connsiteX508" fmla="*/ 10405929 w 10405929"/>
              <a:gd name="connsiteY508" fmla="*/ 3476013 h 5863508"/>
              <a:gd name="connsiteX509" fmla="*/ 10160510 w 10405929"/>
              <a:gd name="connsiteY509" fmla="*/ 3721432 h 5863508"/>
              <a:gd name="connsiteX510" fmla="*/ 10160510 w 10405929"/>
              <a:gd name="connsiteY510" fmla="*/ 3729051 h 5863508"/>
              <a:gd name="connsiteX511" fmla="*/ 10405929 w 10405929"/>
              <a:gd name="connsiteY511" fmla="*/ 3483632 h 5863508"/>
              <a:gd name="connsiteX512" fmla="*/ 10405929 w 10405929"/>
              <a:gd name="connsiteY512" fmla="*/ 3514112 h 5863508"/>
              <a:gd name="connsiteX513" fmla="*/ 10160510 w 10405929"/>
              <a:gd name="connsiteY513" fmla="*/ 3759531 h 5863508"/>
              <a:gd name="connsiteX514" fmla="*/ 10160510 w 10405929"/>
              <a:gd name="connsiteY514" fmla="*/ 3767151 h 5863508"/>
              <a:gd name="connsiteX515" fmla="*/ 10405929 w 10405929"/>
              <a:gd name="connsiteY515" fmla="*/ 3521732 h 5863508"/>
              <a:gd name="connsiteX516" fmla="*/ 10405929 w 10405929"/>
              <a:gd name="connsiteY516" fmla="*/ 3552212 h 5863508"/>
              <a:gd name="connsiteX517" fmla="*/ 10160510 w 10405929"/>
              <a:gd name="connsiteY517" fmla="*/ 3797631 h 5863508"/>
              <a:gd name="connsiteX518" fmla="*/ 10160510 w 10405929"/>
              <a:gd name="connsiteY518" fmla="*/ 3805251 h 5863508"/>
              <a:gd name="connsiteX519" fmla="*/ 10405929 w 10405929"/>
              <a:gd name="connsiteY519" fmla="*/ 3559832 h 5863508"/>
              <a:gd name="connsiteX520" fmla="*/ 10405929 w 10405929"/>
              <a:gd name="connsiteY520" fmla="*/ 3590312 h 5863508"/>
              <a:gd name="connsiteX521" fmla="*/ 10160510 w 10405929"/>
              <a:gd name="connsiteY521" fmla="*/ 3835731 h 5863508"/>
              <a:gd name="connsiteX522" fmla="*/ 10160510 w 10405929"/>
              <a:gd name="connsiteY522" fmla="*/ 3843351 h 5863508"/>
              <a:gd name="connsiteX523" fmla="*/ 10405929 w 10405929"/>
              <a:gd name="connsiteY523" fmla="*/ 3597932 h 5863508"/>
              <a:gd name="connsiteX524" fmla="*/ 10405929 w 10405929"/>
              <a:gd name="connsiteY524" fmla="*/ 3628412 h 5863508"/>
              <a:gd name="connsiteX525" fmla="*/ 10160510 w 10405929"/>
              <a:gd name="connsiteY525" fmla="*/ 3873831 h 5863508"/>
              <a:gd name="connsiteX526" fmla="*/ 10160510 w 10405929"/>
              <a:gd name="connsiteY526" fmla="*/ 3881452 h 5863508"/>
              <a:gd name="connsiteX527" fmla="*/ 10405929 w 10405929"/>
              <a:gd name="connsiteY527" fmla="*/ 3636033 h 5863508"/>
              <a:gd name="connsiteX528" fmla="*/ 10405929 w 10405929"/>
              <a:gd name="connsiteY528" fmla="*/ 3666512 h 5863508"/>
              <a:gd name="connsiteX529" fmla="*/ 10160510 w 10405929"/>
              <a:gd name="connsiteY529" fmla="*/ 3911931 h 5863508"/>
              <a:gd name="connsiteX530" fmla="*/ 10160510 w 10405929"/>
              <a:gd name="connsiteY530" fmla="*/ 3919551 h 5863508"/>
              <a:gd name="connsiteX531" fmla="*/ 10405929 w 10405929"/>
              <a:gd name="connsiteY531" fmla="*/ 3674132 h 5863508"/>
              <a:gd name="connsiteX532" fmla="*/ 10405929 w 10405929"/>
              <a:gd name="connsiteY532" fmla="*/ 3704613 h 5863508"/>
              <a:gd name="connsiteX533" fmla="*/ 10160510 w 10405929"/>
              <a:gd name="connsiteY533" fmla="*/ 3950032 h 5863508"/>
              <a:gd name="connsiteX534" fmla="*/ 10160510 w 10405929"/>
              <a:gd name="connsiteY534" fmla="*/ 3957651 h 5863508"/>
              <a:gd name="connsiteX535" fmla="*/ 10405929 w 10405929"/>
              <a:gd name="connsiteY535" fmla="*/ 3712232 h 5863508"/>
              <a:gd name="connsiteX536" fmla="*/ 10405929 w 10405929"/>
              <a:gd name="connsiteY536" fmla="*/ 3742712 h 5863508"/>
              <a:gd name="connsiteX537" fmla="*/ 10160510 w 10405929"/>
              <a:gd name="connsiteY537" fmla="*/ 3988131 h 5863508"/>
              <a:gd name="connsiteX538" fmla="*/ 10160510 w 10405929"/>
              <a:gd name="connsiteY538" fmla="*/ 3995751 h 5863508"/>
              <a:gd name="connsiteX539" fmla="*/ 10405929 w 10405929"/>
              <a:gd name="connsiteY539" fmla="*/ 3750332 h 5863508"/>
              <a:gd name="connsiteX540" fmla="*/ 10405929 w 10405929"/>
              <a:gd name="connsiteY540" fmla="*/ 3780812 h 5863508"/>
              <a:gd name="connsiteX541" fmla="*/ 10160510 w 10405929"/>
              <a:gd name="connsiteY541" fmla="*/ 4026231 h 5863508"/>
              <a:gd name="connsiteX542" fmla="*/ 10160510 w 10405929"/>
              <a:gd name="connsiteY542" fmla="*/ 4033851 h 5863508"/>
              <a:gd name="connsiteX543" fmla="*/ 10405929 w 10405929"/>
              <a:gd name="connsiteY543" fmla="*/ 3788432 h 5863508"/>
              <a:gd name="connsiteX544" fmla="*/ 10405929 w 10405929"/>
              <a:gd name="connsiteY544" fmla="*/ 3818912 h 5863508"/>
              <a:gd name="connsiteX545" fmla="*/ 10160510 w 10405929"/>
              <a:gd name="connsiteY545" fmla="*/ 4064331 h 5863508"/>
              <a:gd name="connsiteX546" fmla="*/ 10160510 w 10405929"/>
              <a:gd name="connsiteY546" fmla="*/ 4071951 h 5863508"/>
              <a:gd name="connsiteX547" fmla="*/ 10405929 w 10405929"/>
              <a:gd name="connsiteY547" fmla="*/ 3826532 h 5863508"/>
              <a:gd name="connsiteX548" fmla="*/ 10405929 w 10405929"/>
              <a:gd name="connsiteY548" fmla="*/ 3857012 h 5863508"/>
              <a:gd name="connsiteX549" fmla="*/ 10160510 w 10405929"/>
              <a:gd name="connsiteY549" fmla="*/ 4102431 h 5863508"/>
              <a:gd name="connsiteX550" fmla="*/ 10160510 w 10405929"/>
              <a:gd name="connsiteY550" fmla="*/ 4110052 h 5863508"/>
              <a:gd name="connsiteX551" fmla="*/ 10405929 w 10405929"/>
              <a:gd name="connsiteY551" fmla="*/ 3864633 h 5863508"/>
              <a:gd name="connsiteX552" fmla="*/ 10405929 w 10405929"/>
              <a:gd name="connsiteY552" fmla="*/ 3895112 h 5863508"/>
              <a:gd name="connsiteX553" fmla="*/ 10160510 w 10405929"/>
              <a:gd name="connsiteY553" fmla="*/ 4140531 h 5863508"/>
              <a:gd name="connsiteX554" fmla="*/ 10160510 w 10405929"/>
              <a:gd name="connsiteY554" fmla="*/ 4148152 h 5863508"/>
              <a:gd name="connsiteX555" fmla="*/ 10405929 w 10405929"/>
              <a:gd name="connsiteY555" fmla="*/ 3902733 h 5863508"/>
              <a:gd name="connsiteX556" fmla="*/ 10405929 w 10405929"/>
              <a:gd name="connsiteY556" fmla="*/ 3933213 h 5863508"/>
              <a:gd name="connsiteX557" fmla="*/ 10160510 w 10405929"/>
              <a:gd name="connsiteY557" fmla="*/ 4178632 h 5863508"/>
              <a:gd name="connsiteX558" fmla="*/ 10160510 w 10405929"/>
              <a:gd name="connsiteY558" fmla="*/ 4186251 h 5863508"/>
              <a:gd name="connsiteX559" fmla="*/ 10405929 w 10405929"/>
              <a:gd name="connsiteY559" fmla="*/ 3940832 h 5863508"/>
              <a:gd name="connsiteX560" fmla="*/ 10405929 w 10405929"/>
              <a:gd name="connsiteY560" fmla="*/ 3971313 h 5863508"/>
              <a:gd name="connsiteX561" fmla="*/ 10160510 w 10405929"/>
              <a:gd name="connsiteY561" fmla="*/ 4216732 h 5863508"/>
              <a:gd name="connsiteX562" fmla="*/ 10160510 w 10405929"/>
              <a:gd name="connsiteY562" fmla="*/ 4224351 h 5863508"/>
              <a:gd name="connsiteX563" fmla="*/ 10405929 w 10405929"/>
              <a:gd name="connsiteY563" fmla="*/ 3978932 h 5863508"/>
              <a:gd name="connsiteX564" fmla="*/ 10405929 w 10405929"/>
              <a:gd name="connsiteY564" fmla="*/ 4009412 h 5863508"/>
              <a:gd name="connsiteX565" fmla="*/ 10160510 w 10405929"/>
              <a:gd name="connsiteY565" fmla="*/ 4254831 h 5863508"/>
              <a:gd name="connsiteX566" fmla="*/ 10160510 w 10405929"/>
              <a:gd name="connsiteY566" fmla="*/ 4262451 h 5863508"/>
              <a:gd name="connsiteX567" fmla="*/ 10405929 w 10405929"/>
              <a:gd name="connsiteY567" fmla="*/ 4017032 h 5863508"/>
              <a:gd name="connsiteX568" fmla="*/ 10405929 w 10405929"/>
              <a:gd name="connsiteY568" fmla="*/ 4047512 h 5863508"/>
              <a:gd name="connsiteX569" fmla="*/ 10160510 w 10405929"/>
              <a:gd name="connsiteY569" fmla="*/ 4292931 h 5863508"/>
              <a:gd name="connsiteX570" fmla="*/ 10160510 w 10405929"/>
              <a:gd name="connsiteY570" fmla="*/ 4300551 h 5863508"/>
              <a:gd name="connsiteX571" fmla="*/ 10405929 w 10405929"/>
              <a:gd name="connsiteY571" fmla="*/ 4055132 h 5863508"/>
              <a:gd name="connsiteX572" fmla="*/ 10405929 w 10405929"/>
              <a:gd name="connsiteY572" fmla="*/ 4085612 h 5863508"/>
              <a:gd name="connsiteX573" fmla="*/ 10160510 w 10405929"/>
              <a:gd name="connsiteY573" fmla="*/ 4331031 h 5863508"/>
              <a:gd name="connsiteX574" fmla="*/ 10160510 w 10405929"/>
              <a:gd name="connsiteY574" fmla="*/ 4338652 h 5863508"/>
              <a:gd name="connsiteX575" fmla="*/ 10405929 w 10405929"/>
              <a:gd name="connsiteY575" fmla="*/ 4093233 h 5863508"/>
              <a:gd name="connsiteX576" fmla="*/ 10405929 w 10405929"/>
              <a:gd name="connsiteY576" fmla="*/ 4123712 h 5863508"/>
              <a:gd name="connsiteX577" fmla="*/ 10160510 w 10405929"/>
              <a:gd name="connsiteY577" fmla="*/ 4369131 h 5863508"/>
              <a:gd name="connsiteX578" fmla="*/ 10160510 w 10405929"/>
              <a:gd name="connsiteY578" fmla="*/ 4376752 h 5863508"/>
              <a:gd name="connsiteX579" fmla="*/ 10405929 w 10405929"/>
              <a:gd name="connsiteY579" fmla="*/ 4131333 h 5863508"/>
              <a:gd name="connsiteX580" fmla="*/ 10405929 w 10405929"/>
              <a:gd name="connsiteY580" fmla="*/ 4161813 h 5863508"/>
              <a:gd name="connsiteX581" fmla="*/ 10160510 w 10405929"/>
              <a:gd name="connsiteY581" fmla="*/ 4407232 h 5863508"/>
              <a:gd name="connsiteX582" fmla="*/ 10160510 w 10405929"/>
              <a:gd name="connsiteY582" fmla="*/ 4414851 h 5863508"/>
              <a:gd name="connsiteX583" fmla="*/ 10405929 w 10405929"/>
              <a:gd name="connsiteY583" fmla="*/ 4169432 h 5863508"/>
              <a:gd name="connsiteX584" fmla="*/ 10405929 w 10405929"/>
              <a:gd name="connsiteY584" fmla="*/ 4199913 h 5863508"/>
              <a:gd name="connsiteX585" fmla="*/ 10160510 w 10405929"/>
              <a:gd name="connsiteY585" fmla="*/ 4445332 h 5863508"/>
              <a:gd name="connsiteX586" fmla="*/ 10160510 w 10405929"/>
              <a:gd name="connsiteY586" fmla="*/ 4452951 h 5863508"/>
              <a:gd name="connsiteX587" fmla="*/ 10405929 w 10405929"/>
              <a:gd name="connsiteY587" fmla="*/ 4207532 h 5863508"/>
              <a:gd name="connsiteX588" fmla="*/ 10405929 w 10405929"/>
              <a:gd name="connsiteY588" fmla="*/ 4238012 h 5863508"/>
              <a:gd name="connsiteX589" fmla="*/ 10160510 w 10405929"/>
              <a:gd name="connsiteY589" fmla="*/ 4483431 h 5863508"/>
              <a:gd name="connsiteX590" fmla="*/ 10160510 w 10405929"/>
              <a:gd name="connsiteY590" fmla="*/ 4491051 h 5863508"/>
              <a:gd name="connsiteX591" fmla="*/ 10405929 w 10405929"/>
              <a:gd name="connsiteY591" fmla="*/ 4245632 h 5863508"/>
              <a:gd name="connsiteX592" fmla="*/ 10405929 w 10405929"/>
              <a:gd name="connsiteY592" fmla="*/ 4276112 h 5863508"/>
              <a:gd name="connsiteX593" fmla="*/ 10160510 w 10405929"/>
              <a:gd name="connsiteY593" fmla="*/ 4521531 h 5863508"/>
              <a:gd name="connsiteX594" fmla="*/ 10160510 w 10405929"/>
              <a:gd name="connsiteY594" fmla="*/ 4529151 h 5863508"/>
              <a:gd name="connsiteX595" fmla="*/ 10405929 w 10405929"/>
              <a:gd name="connsiteY595" fmla="*/ 4283732 h 5863508"/>
              <a:gd name="connsiteX596" fmla="*/ 10405929 w 10405929"/>
              <a:gd name="connsiteY596" fmla="*/ 4314212 h 5863508"/>
              <a:gd name="connsiteX597" fmla="*/ 10160510 w 10405929"/>
              <a:gd name="connsiteY597" fmla="*/ 4559631 h 5863508"/>
              <a:gd name="connsiteX598" fmla="*/ 10160510 w 10405929"/>
              <a:gd name="connsiteY598" fmla="*/ 4567251 h 5863508"/>
              <a:gd name="connsiteX599" fmla="*/ 10405929 w 10405929"/>
              <a:gd name="connsiteY599" fmla="*/ 4321832 h 5863508"/>
              <a:gd name="connsiteX600" fmla="*/ 10405929 w 10405929"/>
              <a:gd name="connsiteY600" fmla="*/ 4352312 h 5863508"/>
              <a:gd name="connsiteX601" fmla="*/ 10160510 w 10405929"/>
              <a:gd name="connsiteY601" fmla="*/ 4597731 h 5863508"/>
              <a:gd name="connsiteX602" fmla="*/ 10160510 w 10405929"/>
              <a:gd name="connsiteY602" fmla="*/ 4605352 h 5863508"/>
              <a:gd name="connsiteX603" fmla="*/ 10405929 w 10405929"/>
              <a:gd name="connsiteY603" fmla="*/ 4359933 h 5863508"/>
              <a:gd name="connsiteX604" fmla="*/ 10405929 w 10405929"/>
              <a:gd name="connsiteY604" fmla="*/ 4390412 h 5863508"/>
              <a:gd name="connsiteX605" fmla="*/ 10160510 w 10405929"/>
              <a:gd name="connsiteY605" fmla="*/ 4635831 h 5863508"/>
              <a:gd name="connsiteX606" fmla="*/ 10160510 w 10405929"/>
              <a:gd name="connsiteY606" fmla="*/ 4643451 h 5863508"/>
              <a:gd name="connsiteX607" fmla="*/ 10405929 w 10405929"/>
              <a:gd name="connsiteY607" fmla="*/ 4398032 h 5863508"/>
              <a:gd name="connsiteX608" fmla="*/ 10405929 w 10405929"/>
              <a:gd name="connsiteY608" fmla="*/ 4428513 h 5863508"/>
              <a:gd name="connsiteX609" fmla="*/ 10160510 w 10405929"/>
              <a:gd name="connsiteY609" fmla="*/ 4673932 h 5863508"/>
              <a:gd name="connsiteX610" fmla="*/ 10160510 w 10405929"/>
              <a:gd name="connsiteY610" fmla="*/ 4681551 h 5863508"/>
              <a:gd name="connsiteX611" fmla="*/ 10405929 w 10405929"/>
              <a:gd name="connsiteY611" fmla="*/ 4436132 h 5863508"/>
              <a:gd name="connsiteX612" fmla="*/ 10405929 w 10405929"/>
              <a:gd name="connsiteY612" fmla="*/ 4466612 h 5863508"/>
              <a:gd name="connsiteX613" fmla="*/ 10160510 w 10405929"/>
              <a:gd name="connsiteY613" fmla="*/ 4712031 h 5863508"/>
              <a:gd name="connsiteX614" fmla="*/ 10160510 w 10405929"/>
              <a:gd name="connsiteY614" fmla="*/ 4719651 h 5863508"/>
              <a:gd name="connsiteX615" fmla="*/ 10405929 w 10405929"/>
              <a:gd name="connsiteY615" fmla="*/ 4474232 h 5863508"/>
              <a:gd name="connsiteX616" fmla="*/ 10405929 w 10405929"/>
              <a:gd name="connsiteY616" fmla="*/ 4504712 h 5863508"/>
              <a:gd name="connsiteX617" fmla="*/ 10160510 w 10405929"/>
              <a:gd name="connsiteY617" fmla="*/ 4750131 h 5863508"/>
              <a:gd name="connsiteX618" fmla="*/ 10160510 w 10405929"/>
              <a:gd name="connsiteY618" fmla="*/ 4757751 h 5863508"/>
              <a:gd name="connsiteX619" fmla="*/ 10405929 w 10405929"/>
              <a:gd name="connsiteY619" fmla="*/ 4512332 h 5863508"/>
              <a:gd name="connsiteX620" fmla="*/ 10405929 w 10405929"/>
              <a:gd name="connsiteY620" fmla="*/ 4543765 h 5863508"/>
              <a:gd name="connsiteX621" fmla="*/ 10160510 w 10405929"/>
              <a:gd name="connsiteY621" fmla="*/ 4789184 h 5863508"/>
              <a:gd name="connsiteX622" fmla="*/ 10160510 w 10405929"/>
              <a:gd name="connsiteY622" fmla="*/ 4796804 h 5863508"/>
              <a:gd name="connsiteX623" fmla="*/ 10405929 w 10405929"/>
              <a:gd name="connsiteY623" fmla="*/ 4551385 h 5863508"/>
              <a:gd name="connsiteX624" fmla="*/ 10405929 w 10405929"/>
              <a:gd name="connsiteY624" fmla="*/ 4581864 h 5863508"/>
              <a:gd name="connsiteX625" fmla="*/ 10160510 w 10405929"/>
              <a:gd name="connsiteY625" fmla="*/ 4827283 h 5863508"/>
              <a:gd name="connsiteX626" fmla="*/ 10160510 w 10405929"/>
              <a:gd name="connsiteY626" fmla="*/ 4834903 h 5863508"/>
              <a:gd name="connsiteX627" fmla="*/ 10405929 w 10405929"/>
              <a:gd name="connsiteY627" fmla="*/ 4589484 h 5863508"/>
              <a:gd name="connsiteX628" fmla="*/ 10405929 w 10405929"/>
              <a:gd name="connsiteY628" fmla="*/ 4619965 h 5863508"/>
              <a:gd name="connsiteX629" fmla="*/ 10160510 w 10405929"/>
              <a:gd name="connsiteY629" fmla="*/ 4865384 h 5863508"/>
              <a:gd name="connsiteX630" fmla="*/ 10160510 w 10405929"/>
              <a:gd name="connsiteY630" fmla="*/ 4873003 h 5863508"/>
              <a:gd name="connsiteX631" fmla="*/ 10405929 w 10405929"/>
              <a:gd name="connsiteY631" fmla="*/ 4627584 h 5863508"/>
              <a:gd name="connsiteX632" fmla="*/ 10405929 w 10405929"/>
              <a:gd name="connsiteY632" fmla="*/ 4658064 h 5863508"/>
              <a:gd name="connsiteX633" fmla="*/ 10160510 w 10405929"/>
              <a:gd name="connsiteY633" fmla="*/ 4903483 h 5863508"/>
              <a:gd name="connsiteX634" fmla="*/ 10160510 w 10405929"/>
              <a:gd name="connsiteY634" fmla="*/ 4911103 h 5863508"/>
              <a:gd name="connsiteX635" fmla="*/ 10405929 w 10405929"/>
              <a:gd name="connsiteY635" fmla="*/ 4665684 h 5863508"/>
              <a:gd name="connsiteX636" fmla="*/ 10405929 w 10405929"/>
              <a:gd name="connsiteY636" fmla="*/ 4696164 h 5863508"/>
              <a:gd name="connsiteX637" fmla="*/ 10160510 w 10405929"/>
              <a:gd name="connsiteY637" fmla="*/ 4941583 h 5863508"/>
              <a:gd name="connsiteX638" fmla="*/ 10160510 w 10405929"/>
              <a:gd name="connsiteY638" fmla="*/ 4949203 h 5863508"/>
              <a:gd name="connsiteX639" fmla="*/ 10405929 w 10405929"/>
              <a:gd name="connsiteY639" fmla="*/ 4703784 h 5863508"/>
              <a:gd name="connsiteX640" fmla="*/ 10405929 w 10405929"/>
              <a:gd name="connsiteY640" fmla="*/ 4734264 h 5863508"/>
              <a:gd name="connsiteX641" fmla="*/ 10160510 w 10405929"/>
              <a:gd name="connsiteY641" fmla="*/ 4979683 h 5863508"/>
              <a:gd name="connsiteX642" fmla="*/ 10160510 w 10405929"/>
              <a:gd name="connsiteY642" fmla="*/ 4987303 h 5863508"/>
              <a:gd name="connsiteX643" fmla="*/ 10405929 w 10405929"/>
              <a:gd name="connsiteY643" fmla="*/ 4741884 h 5863508"/>
              <a:gd name="connsiteX644" fmla="*/ 10405929 w 10405929"/>
              <a:gd name="connsiteY644" fmla="*/ 4772364 h 5863508"/>
              <a:gd name="connsiteX645" fmla="*/ 10160510 w 10405929"/>
              <a:gd name="connsiteY645" fmla="*/ 5017783 h 5863508"/>
              <a:gd name="connsiteX646" fmla="*/ 10160510 w 10405929"/>
              <a:gd name="connsiteY646" fmla="*/ 5025404 h 5863508"/>
              <a:gd name="connsiteX647" fmla="*/ 10405929 w 10405929"/>
              <a:gd name="connsiteY647" fmla="*/ 4779985 h 5863508"/>
              <a:gd name="connsiteX648" fmla="*/ 10405929 w 10405929"/>
              <a:gd name="connsiteY648" fmla="*/ 4810464 h 5863508"/>
              <a:gd name="connsiteX649" fmla="*/ 10160510 w 10405929"/>
              <a:gd name="connsiteY649" fmla="*/ 5055883 h 5863508"/>
              <a:gd name="connsiteX650" fmla="*/ 10160510 w 10405929"/>
              <a:gd name="connsiteY650" fmla="*/ 5063504 h 5863508"/>
              <a:gd name="connsiteX651" fmla="*/ 10405929 w 10405929"/>
              <a:gd name="connsiteY651" fmla="*/ 4818085 h 5863508"/>
              <a:gd name="connsiteX652" fmla="*/ 10405929 w 10405929"/>
              <a:gd name="connsiteY652" fmla="*/ 4848565 h 5863508"/>
              <a:gd name="connsiteX653" fmla="*/ 10184247 w 10405929"/>
              <a:gd name="connsiteY653" fmla="*/ 5070247 h 5863508"/>
              <a:gd name="connsiteX654" fmla="*/ 10191866 w 10405929"/>
              <a:gd name="connsiteY654" fmla="*/ 5070247 h 5863508"/>
              <a:gd name="connsiteX655" fmla="*/ 10405929 w 10405929"/>
              <a:gd name="connsiteY655" fmla="*/ 4856184 h 5863508"/>
              <a:gd name="connsiteX656" fmla="*/ 10405929 w 10405929"/>
              <a:gd name="connsiteY656" fmla="*/ 4886665 h 5863508"/>
              <a:gd name="connsiteX657" fmla="*/ 10222347 w 10405929"/>
              <a:gd name="connsiteY657" fmla="*/ 5070247 h 5863508"/>
              <a:gd name="connsiteX658" fmla="*/ 10229966 w 10405929"/>
              <a:gd name="connsiteY658" fmla="*/ 5070247 h 5863508"/>
              <a:gd name="connsiteX659" fmla="*/ 10405929 w 10405929"/>
              <a:gd name="connsiteY659" fmla="*/ 4894284 h 5863508"/>
              <a:gd name="connsiteX660" fmla="*/ 10405929 w 10405929"/>
              <a:gd name="connsiteY660" fmla="*/ 4924764 h 5863508"/>
              <a:gd name="connsiteX661" fmla="*/ 10260446 w 10405929"/>
              <a:gd name="connsiteY661" fmla="*/ 5070247 h 5863508"/>
              <a:gd name="connsiteX662" fmla="*/ 10268066 w 10405929"/>
              <a:gd name="connsiteY662" fmla="*/ 5070247 h 5863508"/>
              <a:gd name="connsiteX663" fmla="*/ 10405929 w 10405929"/>
              <a:gd name="connsiteY663" fmla="*/ 4932384 h 5863508"/>
              <a:gd name="connsiteX664" fmla="*/ 10405929 w 10405929"/>
              <a:gd name="connsiteY664" fmla="*/ 4962864 h 5863508"/>
              <a:gd name="connsiteX665" fmla="*/ 10298546 w 10405929"/>
              <a:gd name="connsiteY665" fmla="*/ 5070247 h 5863508"/>
              <a:gd name="connsiteX666" fmla="*/ 10306166 w 10405929"/>
              <a:gd name="connsiteY666" fmla="*/ 5070247 h 5863508"/>
              <a:gd name="connsiteX667" fmla="*/ 10405929 w 10405929"/>
              <a:gd name="connsiteY667" fmla="*/ 4970484 h 5863508"/>
              <a:gd name="connsiteX668" fmla="*/ 10405929 w 10405929"/>
              <a:gd name="connsiteY668" fmla="*/ 5000964 h 5863508"/>
              <a:gd name="connsiteX669" fmla="*/ 10336646 w 10405929"/>
              <a:gd name="connsiteY669" fmla="*/ 5070247 h 5863508"/>
              <a:gd name="connsiteX670" fmla="*/ 10344267 w 10405929"/>
              <a:gd name="connsiteY670" fmla="*/ 5070247 h 5863508"/>
              <a:gd name="connsiteX671" fmla="*/ 10405929 w 10405929"/>
              <a:gd name="connsiteY671" fmla="*/ 5008585 h 5863508"/>
              <a:gd name="connsiteX672" fmla="*/ 10405929 w 10405929"/>
              <a:gd name="connsiteY672" fmla="*/ 5039064 h 5863508"/>
              <a:gd name="connsiteX673" fmla="*/ 10374746 w 10405929"/>
              <a:gd name="connsiteY673" fmla="*/ 5070247 h 5863508"/>
              <a:gd name="connsiteX674" fmla="*/ 10382367 w 10405929"/>
              <a:gd name="connsiteY674" fmla="*/ 5070247 h 5863508"/>
              <a:gd name="connsiteX675" fmla="*/ 10405929 w 10405929"/>
              <a:gd name="connsiteY675" fmla="*/ 5046685 h 5863508"/>
              <a:gd name="connsiteX676" fmla="*/ 10405929 w 10405929"/>
              <a:gd name="connsiteY676" fmla="*/ 5863508 h 5863508"/>
              <a:gd name="connsiteX677" fmla="*/ 5096422 w 10405929"/>
              <a:gd name="connsiteY677" fmla="*/ 5863508 h 5863508"/>
              <a:gd name="connsiteX678" fmla="*/ 5096422 w 10405929"/>
              <a:gd name="connsiteY678" fmla="*/ 5863507 h 5863508"/>
              <a:gd name="connsiteX679" fmla="*/ 0 w 10405929"/>
              <a:gd name="connsiteY67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</a:cxnLst>
            <a:rect l="l" t="t" r="r" b="b"/>
            <a:pathLst>
              <a:path w="10405929" h="5863508">
                <a:moveTo>
                  <a:pt x="9917031" y="5457254"/>
                </a:moveTo>
                <a:cubicBezTo>
                  <a:pt x="9927532" y="5457254"/>
                  <a:pt x="9935706" y="5460783"/>
                  <a:pt x="9941559" y="5467821"/>
                </a:cubicBezTo>
                <a:cubicBezTo>
                  <a:pt x="9947411" y="5474859"/>
                  <a:pt x="9950566" y="5484116"/>
                  <a:pt x="9951044" y="5495570"/>
                </a:cubicBezTo>
                <a:lnTo>
                  <a:pt x="9878715" y="5495570"/>
                </a:lnTo>
                <a:cubicBezTo>
                  <a:pt x="9879911" y="5483398"/>
                  <a:pt x="9883612" y="5473968"/>
                  <a:pt x="9889817" y="5467275"/>
                </a:cubicBezTo>
                <a:cubicBezTo>
                  <a:pt x="9896023" y="5460601"/>
                  <a:pt x="9905088" y="5457254"/>
                  <a:pt x="9917031" y="5457254"/>
                </a:cubicBezTo>
                <a:close/>
                <a:moveTo>
                  <a:pt x="9547252" y="5423536"/>
                </a:moveTo>
                <a:cubicBezTo>
                  <a:pt x="9545847" y="5429646"/>
                  <a:pt x="9545139" y="5435872"/>
                  <a:pt x="9545139" y="5442221"/>
                </a:cubicBezTo>
                <a:cubicBezTo>
                  <a:pt x="9545139" y="5445282"/>
                  <a:pt x="9545311" y="5448513"/>
                  <a:pt x="9545665" y="5451927"/>
                </a:cubicBezTo>
                <a:cubicBezTo>
                  <a:pt x="9546018" y="5455331"/>
                  <a:pt x="9546555" y="5458575"/>
                  <a:pt x="9547252" y="5461614"/>
                </a:cubicBezTo>
                <a:lnTo>
                  <a:pt x="9570879" y="5461614"/>
                </a:lnTo>
                <a:lnTo>
                  <a:pt x="9570879" y="5605862"/>
                </a:lnTo>
                <a:cubicBezTo>
                  <a:pt x="9579343" y="5607268"/>
                  <a:pt x="9587461" y="5607976"/>
                  <a:pt x="9595216" y="5607976"/>
                </a:cubicBezTo>
                <a:cubicBezTo>
                  <a:pt x="9603210" y="5607976"/>
                  <a:pt x="9611443" y="5607268"/>
                  <a:pt x="9619906" y="5605862"/>
                </a:cubicBezTo>
                <a:lnTo>
                  <a:pt x="9619908" y="5605862"/>
                </a:lnTo>
                <a:lnTo>
                  <a:pt x="9619908" y="5423536"/>
                </a:lnTo>
                <a:close/>
                <a:moveTo>
                  <a:pt x="9668914" y="5421423"/>
                </a:moveTo>
                <a:cubicBezTo>
                  <a:pt x="9665385" y="5421423"/>
                  <a:pt x="9661207" y="5421537"/>
                  <a:pt x="9656387" y="5421768"/>
                </a:cubicBezTo>
                <a:cubicBezTo>
                  <a:pt x="9651568" y="5422007"/>
                  <a:pt x="9646338" y="5422715"/>
                  <a:pt x="9640695" y="5423891"/>
                </a:cubicBezTo>
                <a:lnTo>
                  <a:pt x="9708760" y="5605509"/>
                </a:lnTo>
                <a:cubicBezTo>
                  <a:pt x="9712758" y="5606446"/>
                  <a:pt x="9716993" y="5607038"/>
                  <a:pt x="9721460" y="5607268"/>
                </a:cubicBezTo>
                <a:cubicBezTo>
                  <a:pt x="9725917" y="5607507"/>
                  <a:pt x="9729924" y="5607632"/>
                  <a:pt x="9733452" y="5607632"/>
                </a:cubicBezTo>
                <a:cubicBezTo>
                  <a:pt x="9736742" y="5607632"/>
                  <a:pt x="9740854" y="5607507"/>
                  <a:pt x="9745797" y="5607268"/>
                </a:cubicBezTo>
                <a:cubicBezTo>
                  <a:pt x="9750732" y="5607038"/>
                  <a:pt x="9755425" y="5606570"/>
                  <a:pt x="9759901" y="5605862"/>
                </a:cubicBezTo>
                <a:lnTo>
                  <a:pt x="9829016" y="5423891"/>
                </a:lnTo>
                <a:cubicBezTo>
                  <a:pt x="9823145" y="5422715"/>
                  <a:pt x="9817905" y="5422007"/>
                  <a:pt x="9813324" y="5421768"/>
                </a:cubicBezTo>
                <a:cubicBezTo>
                  <a:pt x="9808744" y="5421537"/>
                  <a:pt x="9804690" y="5421423"/>
                  <a:pt x="9801161" y="5421423"/>
                </a:cubicBezTo>
                <a:cubicBezTo>
                  <a:pt x="9796685" y="5421423"/>
                  <a:pt x="9792220" y="5421597"/>
                  <a:pt x="9787754" y="5421950"/>
                </a:cubicBezTo>
                <a:cubicBezTo>
                  <a:pt x="9783289" y="5422294"/>
                  <a:pt x="9779063" y="5422829"/>
                  <a:pt x="9775065" y="5423537"/>
                </a:cubicBezTo>
                <a:lnTo>
                  <a:pt x="9735916" y="5559313"/>
                </a:lnTo>
                <a:lnTo>
                  <a:pt x="9696060" y="5423537"/>
                </a:lnTo>
                <a:cubicBezTo>
                  <a:pt x="9692064" y="5422590"/>
                  <a:pt x="9687713" y="5422007"/>
                  <a:pt x="9683018" y="5421768"/>
                </a:cubicBezTo>
                <a:cubicBezTo>
                  <a:pt x="9678313" y="5421537"/>
                  <a:pt x="9673609" y="5421423"/>
                  <a:pt x="9668914" y="5421423"/>
                </a:cubicBezTo>
                <a:close/>
                <a:moveTo>
                  <a:pt x="9368799" y="5421423"/>
                </a:moveTo>
                <a:cubicBezTo>
                  <a:pt x="9365270" y="5421423"/>
                  <a:pt x="9361092" y="5421537"/>
                  <a:pt x="9356272" y="5421768"/>
                </a:cubicBezTo>
                <a:cubicBezTo>
                  <a:pt x="9351453" y="5422007"/>
                  <a:pt x="9346221" y="5422715"/>
                  <a:pt x="9340580" y="5423891"/>
                </a:cubicBezTo>
                <a:lnTo>
                  <a:pt x="9408644" y="5605509"/>
                </a:lnTo>
                <a:cubicBezTo>
                  <a:pt x="9412640" y="5606446"/>
                  <a:pt x="9416877" y="5607038"/>
                  <a:pt x="9421342" y="5607268"/>
                </a:cubicBezTo>
                <a:cubicBezTo>
                  <a:pt x="9425809" y="5607507"/>
                  <a:pt x="9429805" y="5607632"/>
                  <a:pt x="9433334" y="5607632"/>
                </a:cubicBezTo>
                <a:cubicBezTo>
                  <a:pt x="9436623" y="5607632"/>
                  <a:pt x="9440735" y="5607507"/>
                  <a:pt x="9445670" y="5607268"/>
                </a:cubicBezTo>
                <a:cubicBezTo>
                  <a:pt x="9450615" y="5607038"/>
                  <a:pt x="9455309" y="5606570"/>
                  <a:pt x="9459785" y="5605862"/>
                </a:cubicBezTo>
                <a:lnTo>
                  <a:pt x="9528912" y="5423891"/>
                </a:lnTo>
                <a:cubicBezTo>
                  <a:pt x="9523032" y="5422715"/>
                  <a:pt x="9517801" y="5422007"/>
                  <a:pt x="9513211" y="5421768"/>
                </a:cubicBezTo>
                <a:cubicBezTo>
                  <a:pt x="9508631" y="5421537"/>
                  <a:pt x="9504568" y="5421423"/>
                  <a:pt x="9501048" y="5421423"/>
                </a:cubicBezTo>
                <a:cubicBezTo>
                  <a:pt x="9496581" y="5421423"/>
                  <a:pt x="9492107" y="5421597"/>
                  <a:pt x="9487650" y="5421950"/>
                </a:cubicBezTo>
                <a:cubicBezTo>
                  <a:pt x="9483176" y="5422294"/>
                  <a:pt x="9478950" y="5422829"/>
                  <a:pt x="9474952" y="5423537"/>
                </a:cubicBezTo>
                <a:lnTo>
                  <a:pt x="9435803" y="5559313"/>
                </a:lnTo>
                <a:lnTo>
                  <a:pt x="9395956" y="5423537"/>
                </a:lnTo>
                <a:cubicBezTo>
                  <a:pt x="9391949" y="5422590"/>
                  <a:pt x="9387607" y="5422007"/>
                  <a:pt x="9382903" y="5421768"/>
                </a:cubicBezTo>
                <a:cubicBezTo>
                  <a:pt x="9378199" y="5421537"/>
                  <a:pt x="9373503" y="5421423"/>
                  <a:pt x="9368799" y="5421423"/>
                </a:cubicBezTo>
                <a:close/>
                <a:moveTo>
                  <a:pt x="10100209" y="5419300"/>
                </a:moveTo>
                <a:cubicBezTo>
                  <a:pt x="10078100" y="5419300"/>
                  <a:pt x="10060641" y="5424358"/>
                  <a:pt x="10047826" y="5434466"/>
                </a:cubicBezTo>
                <a:cubicBezTo>
                  <a:pt x="10035012" y="5444574"/>
                  <a:pt x="10028615" y="5458573"/>
                  <a:pt x="10028615" y="5476436"/>
                </a:cubicBezTo>
                <a:cubicBezTo>
                  <a:pt x="10028615" y="5491248"/>
                  <a:pt x="10032315" y="5502349"/>
                  <a:pt x="10039717" y="5509760"/>
                </a:cubicBezTo>
                <a:cubicBezTo>
                  <a:pt x="10047127" y="5517162"/>
                  <a:pt x="10057406" y="5522755"/>
                  <a:pt x="10070574" y="5526513"/>
                </a:cubicBezTo>
                <a:lnTo>
                  <a:pt x="10092443" y="5532853"/>
                </a:lnTo>
                <a:cubicBezTo>
                  <a:pt x="10098553" y="5534746"/>
                  <a:pt x="10103315" y="5536917"/>
                  <a:pt x="10106729" y="5539385"/>
                </a:cubicBezTo>
                <a:cubicBezTo>
                  <a:pt x="10110133" y="5541852"/>
                  <a:pt x="10111835" y="5545905"/>
                  <a:pt x="10111835" y="5551548"/>
                </a:cubicBezTo>
                <a:cubicBezTo>
                  <a:pt x="10111835" y="5555554"/>
                  <a:pt x="10110725" y="5558776"/>
                  <a:pt x="10108489" y="5561244"/>
                </a:cubicBezTo>
                <a:cubicBezTo>
                  <a:pt x="10106251" y="5563720"/>
                  <a:pt x="10103488" y="5565718"/>
                  <a:pt x="10100207" y="5567248"/>
                </a:cubicBezTo>
                <a:cubicBezTo>
                  <a:pt x="10096907" y="5568777"/>
                  <a:pt x="10093321" y="5569839"/>
                  <a:pt x="10089439" y="5570413"/>
                </a:cubicBezTo>
                <a:cubicBezTo>
                  <a:pt x="10085566" y="5571007"/>
                  <a:pt x="10081981" y="5571303"/>
                  <a:pt x="10078691" y="5571303"/>
                </a:cubicBezTo>
                <a:cubicBezTo>
                  <a:pt x="10071166" y="5571303"/>
                  <a:pt x="10063927" y="5570540"/>
                  <a:pt x="10056994" y="5569009"/>
                </a:cubicBezTo>
                <a:cubicBezTo>
                  <a:pt x="10050062" y="5567478"/>
                  <a:pt x="10042717" y="5565193"/>
                  <a:pt x="10034953" y="5562134"/>
                </a:cubicBezTo>
                <a:cubicBezTo>
                  <a:pt x="10032142" y="5568246"/>
                  <a:pt x="10029848" y="5574538"/>
                  <a:pt x="10028078" y="5581001"/>
                </a:cubicBezTo>
                <a:cubicBezTo>
                  <a:pt x="10026319" y="5587475"/>
                  <a:pt x="10025201" y="5593872"/>
                  <a:pt x="10024731" y="5600221"/>
                </a:cubicBezTo>
                <a:cubicBezTo>
                  <a:pt x="10029666" y="5602105"/>
                  <a:pt x="10034245" y="5603627"/>
                  <a:pt x="10038482" y="5604803"/>
                </a:cubicBezTo>
                <a:cubicBezTo>
                  <a:pt x="10042719" y="5605978"/>
                  <a:pt x="10047002" y="5606974"/>
                  <a:pt x="10051353" y="5607805"/>
                </a:cubicBezTo>
                <a:cubicBezTo>
                  <a:pt x="10055703" y="5608628"/>
                  <a:pt x="10060225" y="5609211"/>
                  <a:pt x="10064931" y="5609564"/>
                </a:cubicBezTo>
                <a:cubicBezTo>
                  <a:pt x="10069637" y="5609917"/>
                  <a:pt x="10074809" y="5610099"/>
                  <a:pt x="10080452" y="5610099"/>
                </a:cubicBezTo>
                <a:cubicBezTo>
                  <a:pt x="10092911" y="5610099"/>
                  <a:pt x="10104080" y="5608513"/>
                  <a:pt x="10113958" y="5605338"/>
                </a:cubicBezTo>
                <a:cubicBezTo>
                  <a:pt x="10123836" y="5602162"/>
                  <a:pt x="10132231" y="5597811"/>
                  <a:pt x="10139174" y="5592284"/>
                </a:cubicBezTo>
                <a:cubicBezTo>
                  <a:pt x="10146096" y="5586756"/>
                  <a:pt x="10151386" y="5580245"/>
                  <a:pt x="10155039" y="5572711"/>
                </a:cubicBezTo>
                <a:cubicBezTo>
                  <a:pt x="10158682" y="5565195"/>
                  <a:pt x="10160509" y="5557076"/>
                  <a:pt x="10160509" y="5548374"/>
                </a:cubicBezTo>
                <a:cubicBezTo>
                  <a:pt x="10160509" y="5539911"/>
                  <a:pt x="10159447" y="5532748"/>
                  <a:pt x="10157333" y="5526868"/>
                </a:cubicBezTo>
                <a:cubicBezTo>
                  <a:pt x="10155221" y="5520987"/>
                  <a:pt x="10152276" y="5516054"/>
                  <a:pt x="10148517" y="5512056"/>
                </a:cubicBezTo>
                <a:cubicBezTo>
                  <a:pt x="10144751" y="5508058"/>
                  <a:pt x="10140227" y="5504703"/>
                  <a:pt x="10134939" y="5502005"/>
                </a:cubicBezTo>
                <a:cubicBezTo>
                  <a:pt x="10129641" y="5499299"/>
                  <a:pt x="10123704" y="5497005"/>
                  <a:pt x="10117125" y="5495121"/>
                </a:cubicBezTo>
                <a:lnTo>
                  <a:pt x="10097025" y="5489125"/>
                </a:lnTo>
                <a:cubicBezTo>
                  <a:pt x="10091154" y="5487252"/>
                  <a:pt x="10086622" y="5485254"/>
                  <a:pt x="10083447" y="5483140"/>
                </a:cubicBezTo>
                <a:cubicBezTo>
                  <a:pt x="10080282" y="5481017"/>
                  <a:pt x="10078694" y="5477383"/>
                  <a:pt x="10078694" y="5472200"/>
                </a:cubicBezTo>
                <a:cubicBezTo>
                  <a:pt x="10078694" y="5466797"/>
                  <a:pt x="10080923" y="5462858"/>
                  <a:pt x="10085388" y="5460391"/>
                </a:cubicBezTo>
                <a:cubicBezTo>
                  <a:pt x="10089853" y="5457923"/>
                  <a:pt x="10096088" y="5456680"/>
                  <a:pt x="10104082" y="5456680"/>
                </a:cubicBezTo>
                <a:cubicBezTo>
                  <a:pt x="10111607" y="5456680"/>
                  <a:pt x="10118778" y="5457570"/>
                  <a:pt x="10125597" y="5459329"/>
                </a:cubicBezTo>
                <a:cubicBezTo>
                  <a:pt x="10132415" y="5461088"/>
                  <a:pt x="10138639" y="5463154"/>
                  <a:pt x="10144282" y="5465496"/>
                </a:cubicBezTo>
                <a:cubicBezTo>
                  <a:pt x="10146874" y="5460562"/>
                  <a:pt x="10149102" y="5454805"/>
                  <a:pt x="10150986" y="5448217"/>
                </a:cubicBezTo>
                <a:cubicBezTo>
                  <a:pt x="10152870" y="5441637"/>
                  <a:pt x="10154046" y="5435288"/>
                  <a:pt x="10154515" y="5429178"/>
                </a:cubicBezTo>
                <a:cubicBezTo>
                  <a:pt x="10145343" y="5425889"/>
                  <a:pt x="10136288" y="5423421"/>
                  <a:pt x="10127358" y="5421768"/>
                </a:cubicBezTo>
                <a:cubicBezTo>
                  <a:pt x="10118425" y="5420123"/>
                  <a:pt x="10109370" y="5419300"/>
                  <a:pt x="10100209" y="5419300"/>
                </a:cubicBezTo>
                <a:close/>
                <a:moveTo>
                  <a:pt x="9921409" y="5419300"/>
                </a:moveTo>
                <a:cubicBezTo>
                  <a:pt x="9906827" y="5419300"/>
                  <a:pt x="9894079" y="5421835"/>
                  <a:pt x="9883150" y="5426882"/>
                </a:cubicBezTo>
                <a:cubicBezTo>
                  <a:pt x="9872211" y="5431942"/>
                  <a:pt x="9863050" y="5438817"/>
                  <a:pt x="9855640" y="5447509"/>
                </a:cubicBezTo>
                <a:cubicBezTo>
                  <a:pt x="9848238" y="5456211"/>
                  <a:pt x="9842643" y="5466442"/>
                  <a:pt x="9838886" y="5478195"/>
                </a:cubicBezTo>
                <a:cubicBezTo>
                  <a:pt x="9835119" y="5489956"/>
                  <a:pt x="9833244" y="5502531"/>
                  <a:pt x="9833244" y="5515938"/>
                </a:cubicBezTo>
                <a:cubicBezTo>
                  <a:pt x="9833244" y="5529573"/>
                  <a:pt x="9835060" y="5542148"/>
                  <a:pt x="9838704" y="5553671"/>
                </a:cubicBezTo>
                <a:cubicBezTo>
                  <a:pt x="9842347" y="5565193"/>
                  <a:pt x="9847990" y="5575128"/>
                  <a:pt x="9855640" y="5583466"/>
                </a:cubicBezTo>
                <a:cubicBezTo>
                  <a:pt x="9863280" y="5591815"/>
                  <a:pt x="9873147" y="5598336"/>
                  <a:pt x="9885264" y="5603040"/>
                </a:cubicBezTo>
                <a:cubicBezTo>
                  <a:pt x="9897370" y="5607736"/>
                  <a:pt x="9911886" y="5610098"/>
                  <a:pt x="9928822" y="5610098"/>
                </a:cubicBezTo>
                <a:cubicBezTo>
                  <a:pt x="9951858" y="5610098"/>
                  <a:pt x="9972550" y="5606569"/>
                  <a:pt x="9990891" y="5599511"/>
                </a:cubicBezTo>
                <a:cubicBezTo>
                  <a:pt x="9990652" y="5591996"/>
                  <a:pt x="9989591" y="5584938"/>
                  <a:pt x="9987716" y="5578350"/>
                </a:cubicBezTo>
                <a:cubicBezTo>
                  <a:pt x="9985832" y="5571771"/>
                  <a:pt x="9983595" y="5566130"/>
                  <a:pt x="9981013" y="5561424"/>
                </a:cubicBezTo>
                <a:cubicBezTo>
                  <a:pt x="9973488" y="5564244"/>
                  <a:pt x="9965551" y="5566424"/>
                  <a:pt x="9957203" y="5567946"/>
                </a:cubicBezTo>
                <a:cubicBezTo>
                  <a:pt x="9948855" y="5569485"/>
                  <a:pt x="9940688" y="5570240"/>
                  <a:pt x="9932695" y="5570240"/>
                </a:cubicBezTo>
                <a:cubicBezTo>
                  <a:pt x="9918112" y="5570240"/>
                  <a:pt x="9906368" y="5567066"/>
                  <a:pt x="9897429" y="5560715"/>
                </a:cubicBezTo>
                <a:cubicBezTo>
                  <a:pt x="9888497" y="5554366"/>
                  <a:pt x="9883553" y="5544144"/>
                  <a:pt x="9882617" y="5530038"/>
                </a:cubicBezTo>
                <a:lnTo>
                  <a:pt x="9999698" y="5530038"/>
                </a:lnTo>
                <a:cubicBezTo>
                  <a:pt x="10000168" y="5527446"/>
                  <a:pt x="10000589" y="5523985"/>
                  <a:pt x="10000942" y="5519634"/>
                </a:cubicBezTo>
                <a:cubicBezTo>
                  <a:pt x="10001297" y="5515283"/>
                  <a:pt x="10001468" y="5510875"/>
                  <a:pt x="10001468" y="5506410"/>
                </a:cubicBezTo>
                <a:cubicBezTo>
                  <a:pt x="10001466" y="5494182"/>
                  <a:pt x="9999697" y="5482728"/>
                  <a:pt x="9996168" y="5472027"/>
                </a:cubicBezTo>
                <a:cubicBezTo>
                  <a:pt x="9992648" y="5461327"/>
                  <a:pt x="9987418" y="5452099"/>
                  <a:pt x="9980485" y="5444344"/>
                </a:cubicBezTo>
                <a:cubicBezTo>
                  <a:pt x="9973542" y="5436578"/>
                  <a:pt x="9965138" y="5430468"/>
                  <a:pt x="9955269" y="5426003"/>
                </a:cubicBezTo>
                <a:cubicBezTo>
                  <a:pt x="9945391" y="5421537"/>
                  <a:pt x="9934107" y="5419300"/>
                  <a:pt x="9921409" y="5419300"/>
                </a:cubicBezTo>
                <a:close/>
                <a:moveTo>
                  <a:pt x="9794337" y="5389262"/>
                </a:moveTo>
                <a:lnTo>
                  <a:pt x="9803995" y="5389444"/>
                </a:lnTo>
                <a:cubicBezTo>
                  <a:pt x="9805276" y="5389444"/>
                  <a:pt x="9806300" y="5389587"/>
                  <a:pt x="9807066" y="5389902"/>
                </a:cubicBezTo>
                <a:cubicBezTo>
                  <a:pt x="9807822" y="5390218"/>
                  <a:pt x="9808423" y="5390580"/>
                  <a:pt x="9808864" y="5391050"/>
                </a:cubicBezTo>
                <a:cubicBezTo>
                  <a:pt x="9809285" y="5391508"/>
                  <a:pt x="9809581" y="5392006"/>
                  <a:pt x="9809726" y="5392561"/>
                </a:cubicBezTo>
                <a:cubicBezTo>
                  <a:pt x="9809879" y="5393115"/>
                  <a:pt x="9809965" y="5393699"/>
                  <a:pt x="9809965" y="5394311"/>
                </a:cubicBezTo>
                <a:cubicBezTo>
                  <a:pt x="9809965" y="5396394"/>
                  <a:pt x="9808778" y="5398039"/>
                  <a:pt x="9806425" y="5399274"/>
                </a:cubicBezTo>
                <a:cubicBezTo>
                  <a:pt x="9804063" y="5400489"/>
                  <a:pt x="9800956" y="5401109"/>
                  <a:pt x="9797102" y="5401109"/>
                </a:cubicBezTo>
                <a:cubicBezTo>
                  <a:pt x="9794157" y="5401109"/>
                  <a:pt x="9791815" y="5400697"/>
                  <a:pt x="9790073" y="5399875"/>
                </a:cubicBezTo>
                <a:cubicBezTo>
                  <a:pt x="9788323" y="5399043"/>
                  <a:pt x="9787444" y="5397456"/>
                  <a:pt x="9787444" y="5395131"/>
                </a:cubicBezTo>
                <a:cubicBezTo>
                  <a:pt x="9787444" y="5394452"/>
                  <a:pt x="9787558" y="5393774"/>
                  <a:pt x="9787769" y="5393065"/>
                </a:cubicBezTo>
                <a:cubicBezTo>
                  <a:pt x="9787986" y="5392370"/>
                  <a:pt x="9788350" y="5391719"/>
                  <a:pt x="9788876" y="5391146"/>
                </a:cubicBezTo>
                <a:cubicBezTo>
                  <a:pt x="9789383" y="5390563"/>
                  <a:pt x="9790100" y="5390093"/>
                  <a:pt x="9790980" y="5389721"/>
                </a:cubicBezTo>
                <a:cubicBezTo>
                  <a:pt x="9791870" y="5389357"/>
                  <a:pt x="9792988" y="5389194"/>
                  <a:pt x="9794337" y="5389262"/>
                </a:cubicBezTo>
                <a:close/>
                <a:moveTo>
                  <a:pt x="9841471" y="5358744"/>
                </a:moveTo>
                <a:lnTo>
                  <a:pt x="9841472" y="5358744"/>
                </a:lnTo>
                <a:lnTo>
                  <a:pt x="9841471" y="5358745"/>
                </a:lnTo>
                <a:close/>
                <a:moveTo>
                  <a:pt x="10098097" y="5349196"/>
                </a:moveTo>
                <a:cubicBezTo>
                  <a:pt x="10101520" y="5349196"/>
                  <a:pt x="10103996" y="5350468"/>
                  <a:pt x="10105479" y="5353012"/>
                </a:cubicBezTo>
                <a:cubicBezTo>
                  <a:pt x="10106990" y="5355547"/>
                  <a:pt x="10107745" y="5359218"/>
                  <a:pt x="10107745" y="5363999"/>
                </a:cubicBezTo>
                <a:cubicBezTo>
                  <a:pt x="10107745" y="5368782"/>
                  <a:pt x="10106990" y="5372434"/>
                  <a:pt x="10105479" y="5374978"/>
                </a:cubicBezTo>
                <a:cubicBezTo>
                  <a:pt x="10103996" y="5377522"/>
                  <a:pt x="10101520" y="5378783"/>
                  <a:pt x="10098097" y="5378783"/>
                </a:cubicBezTo>
                <a:cubicBezTo>
                  <a:pt x="10094722" y="5378783"/>
                  <a:pt x="10092283" y="5377520"/>
                  <a:pt x="10090791" y="5374978"/>
                </a:cubicBezTo>
                <a:cubicBezTo>
                  <a:pt x="10089291" y="5372434"/>
                  <a:pt x="10088535" y="5368782"/>
                  <a:pt x="10088535" y="5363999"/>
                </a:cubicBezTo>
                <a:cubicBezTo>
                  <a:pt x="10088535" y="5359218"/>
                  <a:pt x="10089289" y="5355547"/>
                  <a:pt x="10090791" y="5353012"/>
                </a:cubicBezTo>
                <a:cubicBezTo>
                  <a:pt x="10092283" y="5350468"/>
                  <a:pt x="10094722" y="5349196"/>
                  <a:pt x="10098097" y="5349196"/>
                </a:cubicBezTo>
                <a:close/>
                <a:moveTo>
                  <a:pt x="10044335" y="5349196"/>
                </a:moveTo>
                <a:cubicBezTo>
                  <a:pt x="10047767" y="5349196"/>
                  <a:pt x="10050235" y="5350468"/>
                  <a:pt x="10051737" y="5353012"/>
                </a:cubicBezTo>
                <a:cubicBezTo>
                  <a:pt x="10053248" y="5355547"/>
                  <a:pt x="10053993" y="5359218"/>
                  <a:pt x="10053993" y="5363999"/>
                </a:cubicBezTo>
                <a:cubicBezTo>
                  <a:pt x="10053993" y="5368782"/>
                  <a:pt x="10053248" y="5372434"/>
                  <a:pt x="10051737" y="5374978"/>
                </a:cubicBezTo>
                <a:cubicBezTo>
                  <a:pt x="10050236" y="5377522"/>
                  <a:pt x="10047769" y="5378783"/>
                  <a:pt x="10044335" y="5378783"/>
                </a:cubicBezTo>
                <a:cubicBezTo>
                  <a:pt x="10040969" y="5378783"/>
                  <a:pt x="10038530" y="5377520"/>
                  <a:pt x="10037039" y="5374978"/>
                </a:cubicBezTo>
                <a:cubicBezTo>
                  <a:pt x="10035528" y="5372434"/>
                  <a:pt x="10034791" y="5368782"/>
                  <a:pt x="10034791" y="5363999"/>
                </a:cubicBezTo>
                <a:cubicBezTo>
                  <a:pt x="10034791" y="5359218"/>
                  <a:pt x="10035528" y="5355547"/>
                  <a:pt x="10037039" y="5353012"/>
                </a:cubicBezTo>
                <a:cubicBezTo>
                  <a:pt x="10038530" y="5350468"/>
                  <a:pt x="10040969" y="5349196"/>
                  <a:pt x="10044335" y="5349196"/>
                </a:cubicBezTo>
                <a:close/>
                <a:moveTo>
                  <a:pt x="9745829" y="5349196"/>
                </a:moveTo>
                <a:cubicBezTo>
                  <a:pt x="9749253" y="5349196"/>
                  <a:pt x="9751720" y="5350468"/>
                  <a:pt x="9753220" y="5353012"/>
                </a:cubicBezTo>
                <a:cubicBezTo>
                  <a:pt x="9754731" y="5355547"/>
                  <a:pt x="9755477" y="5359218"/>
                  <a:pt x="9755477" y="5363999"/>
                </a:cubicBezTo>
                <a:cubicBezTo>
                  <a:pt x="9755477" y="5368782"/>
                  <a:pt x="9754731" y="5372434"/>
                  <a:pt x="9753220" y="5374978"/>
                </a:cubicBezTo>
                <a:cubicBezTo>
                  <a:pt x="9751720" y="5377522"/>
                  <a:pt x="9749253" y="5378783"/>
                  <a:pt x="9745829" y="5378783"/>
                </a:cubicBezTo>
                <a:cubicBezTo>
                  <a:pt x="9742454" y="5378783"/>
                  <a:pt x="9740024" y="5377520"/>
                  <a:pt x="9738533" y="5374978"/>
                </a:cubicBezTo>
                <a:cubicBezTo>
                  <a:pt x="9737022" y="5372434"/>
                  <a:pt x="9736276" y="5368782"/>
                  <a:pt x="9736276" y="5363999"/>
                </a:cubicBezTo>
                <a:cubicBezTo>
                  <a:pt x="9736276" y="5359218"/>
                  <a:pt x="9737022" y="5355547"/>
                  <a:pt x="9738533" y="5353012"/>
                </a:cubicBezTo>
                <a:cubicBezTo>
                  <a:pt x="9740024" y="5350468"/>
                  <a:pt x="9742454" y="5349196"/>
                  <a:pt x="9745829" y="5349196"/>
                </a:cubicBezTo>
                <a:close/>
                <a:moveTo>
                  <a:pt x="9851301" y="5348914"/>
                </a:moveTo>
                <a:cubicBezTo>
                  <a:pt x="9853997" y="5348914"/>
                  <a:pt x="9856102" y="5349833"/>
                  <a:pt x="9857602" y="5351629"/>
                </a:cubicBezTo>
                <a:cubicBezTo>
                  <a:pt x="9859093" y="5353436"/>
                  <a:pt x="9859907" y="5355818"/>
                  <a:pt x="9860030" y="5358744"/>
                </a:cubicBezTo>
                <a:lnTo>
                  <a:pt x="9841472" y="5358744"/>
                </a:lnTo>
                <a:lnTo>
                  <a:pt x="9844320" y="5351487"/>
                </a:lnTo>
                <a:cubicBezTo>
                  <a:pt x="9845917" y="5349785"/>
                  <a:pt x="9848242" y="5348914"/>
                  <a:pt x="9851301" y="5348914"/>
                </a:cubicBezTo>
                <a:close/>
                <a:moveTo>
                  <a:pt x="9798107" y="5347546"/>
                </a:moveTo>
                <a:cubicBezTo>
                  <a:pt x="9800679" y="5347546"/>
                  <a:pt x="9802534" y="5348300"/>
                  <a:pt x="9803662" y="5349794"/>
                </a:cubicBezTo>
                <a:cubicBezTo>
                  <a:pt x="9804800" y="5351305"/>
                  <a:pt x="9805364" y="5353331"/>
                  <a:pt x="9805364" y="5355904"/>
                </a:cubicBezTo>
                <a:cubicBezTo>
                  <a:pt x="9805366" y="5358476"/>
                  <a:pt x="9804800" y="5360503"/>
                  <a:pt x="9803662" y="5361966"/>
                </a:cubicBezTo>
                <a:cubicBezTo>
                  <a:pt x="9802534" y="5363437"/>
                  <a:pt x="9800679" y="5364174"/>
                  <a:pt x="9798107" y="5364174"/>
                </a:cubicBezTo>
                <a:cubicBezTo>
                  <a:pt x="9795468" y="5364174"/>
                  <a:pt x="9793574" y="5363437"/>
                  <a:pt x="9792407" y="5361966"/>
                </a:cubicBezTo>
                <a:cubicBezTo>
                  <a:pt x="9791251" y="5360503"/>
                  <a:pt x="9790666" y="5358476"/>
                  <a:pt x="9790666" y="5355904"/>
                </a:cubicBezTo>
                <a:cubicBezTo>
                  <a:pt x="9790666" y="5353331"/>
                  <a:pt x="9791249" y="5351305"/>
                  <a:pt x="9792407" y="5349794"/>
                </a:cubicBezTo>
                <a:cubicBezTo>
                  <a:pt x="9793574" y="5348302"/>
                  <a:pt x="9795466" y="5347546"/>
                  <a:pt x="9798107" y="5347546"/>
                </a:cubicBezTo>
                <a:close/>
                <a:moveTo>
                  <a:pt x="9949360" y="5340917"/>
                </a:moveTo>
                <a:cubicBezTo>
                  <a:pt x="9945612" y="5340917"/>
                  <a:pt x="9942323" y="5341548"/>
                  <a:pt x="9939502" y="5342820"/>
                </a:cubicBezTo>
                <a:cubicBezTo>
                  <a:pt x="9936662" y="5344083"/>
                  <a:pt x="9934282" y="5345842"/>
                  <a:pt x="9932379" y="5348070"/>
                </a:cubicBezTo>
                <a:cubicBezTo>
                  <a:pt x="9930495" y="5350298"/>
                  <a:pt x="9929069" y="5352908"/>
                  <a:pt x="9928133" y="5355845"/>
                </a:cubicBezTo>
                <a:cubicBezTo>
                  <a:pt x="9927205" y="5358810"/>
                  <a:pt x="9926736" y="5362014"/>
                  <a:pt x="9926736" y="5365446"/>
                </a:cubicBezTo>
                <a:cubicBezTo>
                  <a:pt x="9926736" y="5368946"/>
                  <a:pt x="9927223" y="5372188"/>
                  <a:pt x="9928179" y="5375171"/>
                </a:cubicBezTo>
                <a:cubicBezTo>
                  <a:pt x="9929144" y="5378162"/>
                  <a:pt x="9930579" y="5380745"/>
                  <a:pt x="9932482" y="5382906"/>
                </a:cubicBezTo>
                <a:cubicBezTo>
                  <a:pt x="9934386" y="5385075"/>
                  <a:pt x="9936776" y="5386788"/>
                  <a:pt x="9939673" y="5388012"/>
                </a:cubicBezTo>
                <a:cubicBezTo>
                  <a:pt x="9942570" y="5389244"/>
                  <a:pt x="9945974" y="5389876"/>
                  <a:pt x="9949895" y="5389876"/>
                </a:cubicBezTo>
                <a:cubicBezTo>
                  <a:pt x="9952200" y="5389876"/>
                  <a:pt x="9954400" y="5389742"/>
                  <a:pt x="9956503" y="5389465"/>
                </a:cubicBezTo>
                <a:cubicBezTo>
                  <a:pt x="9958617" y="5389198"/>
                  <a:pt x="9960874" y="5388586"/>
                  <a:pt x="9963298" y="5387621"/>
                </a:cubicBezTo>
                <a:cubicBezTo>
                  <a:pt x="9963298" y="5385441"/>
                  <a:pt x="9963059" y="5383566"/>
                  <a:pt x="9962581" y="5381960"/>
                </a:cubicBezTo>
                <a:cubicBezTo>
                  <a:pt x="9962094" y="5380362"/>
                  <a:pt x="9961482" y="5378967"/>
                  <a:pt x="9960765" y="5377752"/>
                </a:cubicBezTo>
                <a:cubicBezTo>
                  <a:pt x="9959741" y="5378116"/>
                  <a:pt x="9958851" y="5378421"/>
                  <a:pt x="9958096" y="5378651"/>
                </a:cubicBezTo>
                <a:cubicBezTo>
                  <a:pt x="9957340" y="5378899"/>
                  <a:pt x="9956603" y="5379070"/>
                  <a:pt x="9955877" y="5379195"/>
                </a:cubicBezTo>
                <a:cubicBezTo>
                  <a:pt x="9955140" y="5379329"/>
                  <a:pt x="9954412" y="5379397"/>
                  <a:pt x="9953658" y="5379425"/>
                </a:cubicBezTo>
                <a:cubicBezTo>
                  <a:pt x="9952901" y="5379454"/>
                  <a:pt x="9952079" y="5379463"/>
                  <a:pt x="9951171" y="5379463"/>
                </a:cubicBezTo>
                <a:cubicBezTo>
                  <a:pt x="9947671" y="5379463"/>
                  <a:pt x="9944899" y="5378362"/>
                  <a:pt x="9942842" y="5376125"/>
                </a:cubicBezTo>
                <a:cubicBezTo>
                  <a:pt x="9940785" y="5373897"/>
                  <a:pt x="9939771" y="5370331"/>
                  <a:pt x="9939771" y="5365444"/>
                </a:cubicBezTo>
                <a:cubicBezTo>
                  <a:pt x="9939771" y="5360922"/>
                  <a:pt x="9940717" y="5357441"/>
                  <a:pt x="9942621" y="5354983"/>
                </a:cubicBezTo>
                <a:cubicBezTo>
                  <a:pt x="9944522" y="5352553"/>
                  <a:pt x="9947344" y="5351330"/>
                  <a:pt x="9951073" y="5351330"/>
                </a:cubicBezTo>
                <a:cubicBezTo>
                  <a:pt x="9952823" y="5351330"/>
                  <a:pt x="9954391" y="5351435"/>
                  <a:pt x="9955740" y="5351645"/>
                </a:cubicBezTo>
                <a:cubicBezTo>
                  <a:pt x="9957106" y="5351856"/>
                  <a:pt x="9958685" y="5352266"/>
                  <a:pt x="9960492" y="5352869"/>
                </a:cubicBezTo>
                <a:cubicBezTo>
                  <a:pt x="9961266" y="5351290"/>
                  <a:pt x="9961850" y="5349637"/>
                  <a:pt x="9962214" y="5347935"/>
                </a:cubicBezTo>
                <a:cubicBezTo>
                  <a:pt x="9962578" y="5346213"/>
                  <a:pt x="9962749" y="5344665"/>
                  <a:pt x="9962749" y="5343268"/>
                </a:cubicBezTo>
                <a:cubicBezTo>
                  <a:pt x="9961477" y="5342790"/>
                  <a:pt x="9960339" y="5342397"/>
                  <a:pt x="9959306" y="5342092"/>
                </a:cubicBezTo>
                <a:cubicBezTo>
                  <a:pt x="9958282" y="5341787"/>
                  <a:pt x="9957260" y="5341548"/>
                  <a:pt x="9956236" y="5341366"/>
                </a:cubicBezTo>
                <a:cubicBezTo>
                  <a:pt x="9955213" y="5341175"/>
                  <a:pt x="9954141" y="5341079"/>
                  <a:pt x="9953023" y="5341013"/>
                </a:cubicBezTo>
                <a:cubicBezTo>
                  <a:pt x="9951904" y="5340945"/>
                  <a:pt x="9950689" y="5340917"/>
                  <a:pt x="9949360" y="5340917"/>
                </a:cubicBezTo>
                <a:close/>
                <a:moveTo>
                  <a:pt x="9903944" y="5340917"/>
                </a:moveTo>
                <a:cubicBezTo>
                  <a:pt x="9898266" y="5340917"/>
                  <a:pt x="9893790" y="5342217"/>
                  <a:pt x="9890500" y="5344809"/>
                </a:cubicBezTo>
                <a:cubicBezTo>
                  <a:pt x="9887201" y="5347399"/>
                  <a:pt x="9885566" y="5350996"/>
                  <a:pt x="9885566" y="5355575"/>
                </a:cubicBezTo>
                <a:cubicBezTo>
                  <a:pt x="9885566" y="5359381"/>
                  <a:pt x="9886511" y="5362221"/>
                  <a:pt x="9888415" y="5364133"/>
                </a:cubicBezTo>
                <a:cubicBezTo>
                  <a:pt x="9890316" y="5366026"/>
                  <a:pt x="9892957" y="5367460"/>
                  <a:pt x="9896332" y="5368436"/>
                </a:cubicBezTo>
                <a:lnTo>
                  <a:pt x="9901944" y="5370052"/>
                </a:lnTo>
                <a:cubicBezTo>
                  <a:pt x="9903512" y="5370530"/>
                  <a:pt x="9904727" y="5371103"/>
                  <a:pt x="9905607" y="5371735"/>
                </a:cubicBezTo>
                <a:cubicBezTo>
                  <a:pt x="9906477" y="5372366"/>
                  <a:pt x="9906927" y="5373408"/>
                  <a:pt x="9906927" y="5374842"/>
                </a:cubicBezTo>
                <a:cubicBezTo>
                  <a:pt x="9906927" y="5375875"/>
                  <a:pt x="9906640" y="5376706"/>
                  <a:pt x="9906056" y="5377338"/>
                </a:cubicBezTo>
                <a:cubicBezTo>
                  <a:pt x="9905491" y="5377978"/>
                  <a:pt x="9904774" y="5378487"/>
                  <a:pt x="9903942" y="5378869"/>
                </a:cubicBezTo>
                <a:cubicBezTo>
                  <a:pt x="9903091" y="5379270"/>
                  <a:pt x="9902173" y="5379548"/>
                  <a:pt x="9901179" y="5379691"/>
                </a:cubicBezTo>
                <a:cubicBezTo>
                  <a:pt x="9900175" y="5379845"/>
                  <a:pt x="9899258" y="5379921"/>
                  <a:pt x="9898416" y="5379921"/>
                </a:cubicBezTo>
                <a:cubicBezTo>
                  <a:pt x="9896483" y="5379921"/>
                  <a:pt x="9894628" y="5379730"/>
                  <a:pt x="9892850" y="5379338"/>
                </a:cubicBezTo>
                <a:cubicBezTo>
                  <a:pt x="9891062" y="5378936"/>
                  <a:pt x="9889178" y="5378362"/>
                  <a:pt x="9887198" y="5377568"/>
                </a:cubicBezTo>
                <a:cubicBezTo>
                  <a:pt x="9886470" y="5379145"/>
                  <a:pt x="9885878" y="5380753"/>
                  <a:pt x="9885428" y="5382406"/>
                </a:cubicBezTo>
                <a:cubicBezTo>
                  <a:pt x="9884970" y="5384071"/>
                  <a:pt x="9884693" y="5385705"/>
                  <a:pt x="9884568" y="5387341"/>
                </a:cubicBezTo>
                <a:cubicBezTo>
                  <a:pt x="9885831" y="5387819"/>
                  <a:pt x="9887007" y="5388211"/>
                  <a:pt x="9888097" y="5388507"/>
                </a:cubicBezTo>
                <a:cubicBezTo>
                  <a:pt x="9889176" y="5388823"/>
                  <a:pt x="9890286" y="5389073"/>
                  <a:pt x="9891396" y="5389292"/>
                </a:cubicBezTo>
                <a:cubicBezTo>
                  <a:pt x="9892514" y="5389494"/>
                  <a:pt x="9893681" y="5389646"/>
                  <a:pt x="9894885" y="5389742"/>
                </a:cubicBezTo>
                <a:cubicBezTo>
                  <a:pt x="9896089" y="5389828"/>
                  <a:pt x="9897409" y="5389876"/>
                  <a:pt x="9898872" y="5389876"/>
                </a:cubicBezTo>
                <a:cubicBezTo>
                  <a:pt x="9902065" y="5389876"/>
                  <a:pt x="9904925" y="5389465"/>
                  <a:pt x="9907458" y="5388652"/>
                </a:cubicBezTo>
                <a:cubicBezTo>
                  <a:pt x="9909993" y="5387838"/>
                  <a:pt x="9912154" y="5386720"/>
                  <a:pt x="9913932" y="5385305"/>
                </a:cubicBezTo>
                <a:cubicBezTo>
                  <a:pt x="9915711" y="5383891"/>
                  <a:pt x="9917069" y="5382208"/>
                  <a:pt x="9918005" y="5380276"/>
                </a:cubicBezTo>
                <a:cubicBezTo>
                  <a:pt x="9918933" y="5378364"/>
                  <a:pt x="9919411" y="5376278"/>
                  <a:pt x="9919413" y="5374041"/>
                </a:cubicBezTo>
                <a:cubicBezTo>
                  <a:pt x="9919413" y="5371861"/>
                  <a:pt x="9919135" y="5370026"/>
                  <a:pt x="9918599" y="5368515"/>
                </a:cubicBezTo>
                <a:cubicBezTo>
                  <a:pt x="9918044" y="5367012"/>
                  <a:pt x="9917290" y="5365742"/>
                  <a:pt x="9916334" y="5364718"/>
                </a:cubicBezTo>
                <a:cubicBezTo>
                  <a:pt x="9915369" y="5363685"/>
                  <a:pt x="9914202" y="5362834"/>
                  <a:pt x="9912853" y="5362146"/>
                </a:cubicBezTo>
                <a:cubicBezTo>
                  <a:pt x="9911487" y="5361438"/>
                  <a:pt x="9909965" y="5360865"/>
                  <a:pt x="9908283" y="5360367"/>
                </a:cubicBezTo>
                <a:lnTo>
                  <a:pt x="9903120" y="5358836"/>
                </a:lnTo>
                <a:cubicBezTo>
                  <a:pt x="9901609" y="5358358"/>
                  <a:pt x="9900451" y="5357841"/>
                  <a:pt x="9899620" y="5357297"/>
                </a:cubicBezTo>
                <a:cubicBezTo>
                  <a:pt x="9898817" y="5356751"/>
                  <a:pt x="9898416" y="5355814"/>
                  <a:pt x="9898416" y="5354494"/>
                </a:cubicBezTo>
                <a:cubicBezTo>
                  <a:pt x="9898416" y="5353097"/>
                  <a:pt x="9898981" y="5352093"/>
                  <a:pt x="9900128" y="5351453"/>
                </a:cubicBezTo>
                <a:cubicBezTo>
                  <a:pt x="9901275" y="5350823"/>
                  <a:pt x="9902883" y="5350516"/>
                  <a:pt x="9904929" y="5350516"/>
                </a:cubicBezTo>
                <a:cubicBezTo>
                  <a:pt x="9906861" y="5350516"/>
                  <a:pt x="9908707" y="5350727"/>
                  <a:pt x="9910447" y="5351196"/>
                </a:cubicBezTo>
                <a:cubicBezTo>
                  <a:pt x="9912207" y="5351645"/>
                  <a:pt x="9913793" y="5352172"/>
                  <a:pt x="9915247" y="5352784"/>
                </a:cubicBezTo>
                <a:cubicBezTo>
                  <a:pt x="9915916" y="5351503"/>
                  <a:pt x="9916471" y="5350020"/>
                  <a:pt x="9916969" y="5348347"/>
                </a:cubicBezTo>
                <a:cubicBezTo>
                  <a:pt x="9917447" y="5346645"/>
                  <a:pt x="9917743" y="5345029"/>
                  <a:pt x="9917877" y="5343452"/>
                </a:cubicBezTo>
                <a:cubicBezTo>
                  <a:pt x="9915515" y="5342618"/>
                  <a:pt x="9913199" y="5341969"/>
                  <a:pt x="9910905" y="5341548"/>
                </a:cubicBezTo>
                <a:cubicBezTo>
                  <a:pt x="9908611" y="5341136"/>
                  <a:pt x="9906286" y="5340917"/>
                  <a:pt x="9903944" y="5340917"/>
                </a:cubicBezTo>
                <a:close/>
                <a:moveTo>
                  <a:pt x="9798016" y="5339097"/>
                </a:moveTo>
                <a:cubicBezTo>
                  <a:pt x="9794879" y="5339097"/>
                  <a:pt x="9792068" y="5339518"/>
                  <a:pt x="9789563" y="5340378"/>
                </a:cubicBezTo>
                <a:cubicBezTo>
                  <a:pt x="9787039" y="5341239"/>
                  <a:pt x="9784916" y="5342415"/>
                  <a:pt x="9783175" y="5343915"/>
                </a:cubicBezTo>
                <a:cubicBezTo>
                  <a:pt x="9781425" y="5345417"/>
                  <a:pt x="9780105" y="5347196"/>
                  <a:pt x="9779179" y="5349251"/>
                </a:cubicBezTo>
                <a:cubicBezTo>
                  <a:pt x="9778260" y="5351297"/>
                  <a:pt x="9777802" y="5353526"/>
                  <a:pt x="9777802" y="5355896"/>
                </a:cubicBezTo>
                <a:cubicBezTo>
                  <a:pt x="9777802" y="5358603"/>
                  <a:pt x="9778376" y="5361050"/>
                  <a:pt x="9779543" y="5363259"/>
                </a:cubicBezTo>
                <a:cubicBezTo>
                  <a:pt x="9780701" y="5365468"/>
                  <a:pt x="9782363" y="5367334"/>
                  <a:pt x="9784515" y="5368862"/>
                </a:cubicBezTo>
                <a:cubicBezTo>
                  <a:pt x="9782611" y="5370211"/>
                  <a:pt x="9781157" y="5371617"/>
                  <a:pt x="9780183" y="5373099"/>
                </a:cubicBezTo>
                <a:cubicBezTo>
                  <a:pt x="9779207" y="5374562"/>
                  <a:pt x="9778720" y="5376457"/>
                  <a:pt x="9778720" y="5378788"/>
                </a:cubicBezTo>
                <a:cubicBezTo>
                  <a:pt x="9778720" y="5380738"/>
                  <a:pt x="9779132" y="5382354"/>
                  <a:pt x="9779964" y="5383607"/>
                </a:cubicBezTo>
                <a:cubicBezTo>
                  <a:pt x="9780786" y="5384870"/>
                  <a:pt x="9781905" y="5385921"/>
                  <a:pt x="9783321" y="5386772"/>
                </a:cubicBezTo>
                <a:cubicBezTo>
                  <a:pt x="9781113" y="5388129"/>
                  <a:pt x="9779354" y="5389688"/>
                  <a:pt x="9778023" y="5391456"/>
                </a:cubicBezTo>
                <a:cubicBezTo>
                  <a:pt x="9776713" y="5393235"/>
                  <a:pt x="9776053" y="5395511"/>
                  <a:pt x="9776053" y="5398266"/>
                </a:cubicBezTo>
                <a:cubicBezTo>
                  <a:pt x="9776053" y="5400101"/>
                  <a:pt x="9776407" y="5401784"/>
                  <a:pt x="9777115" y="5403314"/>
                </a:cubicBezTo>
                <a:cubicBezTo>
                  <a:pt x="9777823" y="5404854"/>
                  <a:pt x="9778990" y="5406135"/>
                  <a:pt x="9780604" y="5407177"/>
                </a:cubicBezTo>
                <a:cubicBezTo>
                  <a:pt x="9782229" y="5408219"/>
                  <a:pt x="9784324" y="5409021"/>
                  <a:pt x="9786905" y="5409615"/>
                </a:cubicBezTo>
                <a:cubicBezTo>
                  <a:pt x="9789469" y="5410179"/>
                  <a:pt x="9792585" y="5410475"/>
                  <a:pt x="9796267" y="5410475"/>
                </a:cubicBezTo>
                <a:cubicBezTo>
                  <a:pt x="9799949" y="5410475"/>
                  <a:pt x="9803373" y="5410083"/>
                  <a:pt x="9806557" y="5409280"/>
                </a:cubicBezTo>
                <a:cubicBezTo>
                  <a:pt x="9809751" y="5408497"/>
                  <a:pt x="9812505" y="5407348"/>
                  <a:pt x="9814819" y="5405885"/>
                </a:cubicBezTo>
                <a:cubicBezTo>
                  <a:pt x="9817152" y="5404413"/>
                  <a:pt x="9818997" y="5402624"/>
                  <a:pt x="9820346" y="5400501"/>
                </a:cubicBezTo>
                <a:cubicBezTo>
                  <a:pt x="9821685" y="5398398"/>
                  <a:pt x="9822363" y="5396045"/>
                  <a:pt x="9822363" y="5393483"/>
                </a:cubicBezTo>
                <a:cubicBezTo>
                  <a:pt x="9822363" y="5389132"/>
                  <a:pt x="9821043" y="5385776"/>
                  <a:pt x="9818414" y="5383414"/>
                </a:cubicBezTo>
                <a:cubicBezTo>
                  <a:pt x="9815775" y="5381070"/>
                  <a:pt x="9811672" y="5379828"/>
                  <a:pt x="9806097" y="5379695"/>
                </a:cubicBezTo>
                <a:lnTo>
                  <a:pt x="9793504" y="5379513"/>
                </a:lnTo>
                <a:cubicBezTo>
                  <a:pt x="9791554" y="5379445"/>
                  <a:pt x="9790252" y="5379120"/>
                  <a:pt x="9789613" y="5378508"/>
                </a:cubicBezTo>
                <a:cubicBezTo>
                  <a:pt x="9788964" y="5377888"/>
                  <a:pt x="9788637" y="5377102"/>
                  <a:pt x="9788637" y="5376118"/>
                </a:cubicBezTo>
                <a:cubicBezTo>
                  <a:pt x="9788637" y="5375438"/>
                  <a:pt x="9788771" y="5374732"/>
                  <a:pt x="9789010" y="5373957"/>
                </a:cubicBezTo>
                <a:cubicBezTo>
                  <a:pt x="9789258" y="5373201"/>
                  <a:pt x="9789899" y="5372486"/>
                  <a:pt x="9790932" y="5371786"/>
                </a:cubicBezTo>
                <a:cubicBezTo>
                  <a:pt x="9793026" y="5372361"/>
                  <a:pt x="9795388" y="5372627"/>
                  <a:pt x="9798017" y="5372627"/>
                </a:cubicBezTo>
                <a:cubicBezTo>
                  <a:pt x="9801134" y="5372627"/>
                  <a:pt x="9803946" y="5372197"/>
                  <a:pt x="9806423" y="5371337"/>
                </a:cubicBezTo>
                <a:cubicBezTo>
                  <a:pt x="9808900" y="5370475"/>
                  <a:pt x="9811005" y="5369319"/>
                  <a:pt x="9812707" y="5367846"/>
                </a:cubicBezTo>
                <a:cubicBezTo>
                  <a:pt x="9814428" y="5366374"/>
                  <a:pt x="9815729" y="5364615"/>
                  <a:pt x="9816617" y="5362567"/>
                </a:cubicBezTo>
                <a:cubicBezTo>
                  <a:pt x="9817507" y="5360512"/>
                  <a:pt x="9817957" y="5358292"/>
                  <a:pt x="9817957" y="5355893"/>
                </a:cubicBezTo>
                <a:cubicBezTo>
                  <a:pt x="9817957" y="5354487"/>
                  <a:pt x="9817832" y="5353360"/>
                  <a:pt x="9817584" y="5352498"/>
                </a:cubicBezTo>
                <a:cubicBezTo>
                  <a:pt x="9817345" y="5351647"/>
                  <a:pt x="9817058" y="5350901"/>
                  <a:pt x="9816753" y="5350298"/>
                </a:cubicBezTo>
                <a:lnTo>
                  <a:pt x="9824203" y="5350298"/>
                </a:lnTo>
                <a:cubicBezTo>
                  <a:pt x="9824384" y="5349257"/>
                  <a:pt x="9824507" y="5348233"/>
                  <a:pt x="9824565" y="5347268"/>
                </a:cubicBezTo>
                <a:cubicBezTo>
                  <a:pt x="9824633" y="5346283"/>
                  <a:pt x="9824661" y="5345318"/>
                  <a:pt x="9824661" y="5344331"/>
                </a:cubicBezTo>
                <a:cubicBezTo>
                  <a:pt x="9824657" y="5343477"/>
                  <a:pt x="9824620" y="5342663"/>
                  <a:pt x="9824524" y="5341898"/>
                </a:cubicBezTo>
                <a:cubicBezTo>
                  <a:pt x="9824427" y="5341123"/>
                  <a:pt x="9824322" y="5340338"/>
                  <a:pt x="9824199" y="5339546"/>
                </a:cubicBezTo>
                <a:cubicBezTo>
                  <a:pt x="9821262" y="5339546"/>
                  <a:pt x="9818929" y="5339919"/>
                  <a:pt x="9817227" y="5340702"/>
                </a:cubicBezTo>
                <a:cubicBezTo>
                  <a:pt x="9815506" y="5341459"/>
                  <a:pt x="9814052" y="5342615"/>
                  <a:pt x="9812905" y="5344146"/>
                </a:cubicBezTo>
                <a:cubicBezTo>
                  <a:pt x="9811174" y="5342674"/>
                  <a:pt x="9809051" y="5341459"/>
                  <a:pt x="9806459" y="5340522"/>
                </a:cubicBezTo>
                <a:cubicBezTo>
                  <a:pt x="9803896" y="5339575"/>
                  <a:pt x="9801075" y="5339097"/>
                  <a:pt x="9798016" y="5339097"/>
                </a:cubicBezTo>
                <a:close/>
                <a:moveTo>
                  <a:pt x="10098090" y="5339008"/>
                </a:moveTo>
                <a:cubicBezTo>
                  <a:pt x="10094227" y="5339008"/>
                  <a:pt x="10090870" y="5339648"/>
                  <a:pt x="10088030" y="5340929"/>
                </a:cubicBezTo>
                <a:cubicBezTo>
                  <a:pt x="10085170" y="5342210"/>
                  <a:pt x="10082828" y="5343969"/>
                  <a:pt x="10080944" y="5346208"/>
                </a:cubicBezTo>
                <a:cubicBezTo>
                  <a:pt x="10079089" y="5348456"/>
                  <a:pt x="10077674" y="5351105"/>
                  <a:pt x="10076718" y="5354154"/>
                </a:cubicBezTo>
                <a:cubicBezTo>
                  <a:pt x="10075771" y="5357224"/>
                  <a:pt x="10075292" y="5360503"/>
                  <a:pt x="10075292" y="5363994"/>
                </a:cubicBezTo>
                <a:cubicBezTo>
                  <a:pt x="10075292" y="5367494"/>
                  <a:pt x="10075771" y="5370736"/>
                  <a:pt x="10076718" y="5373738"/>
                </a:cubicBezTo>
                <a:cubicBezTo>
                  <a:pt x="10077674" y="5376731"/>
                  <a:pt x="10079089" y="5379361"/>
                  <a:pt x="10080944" y="5381579"/>
                </a:cubicBezTo>
                <a:cubicBezTo>
                  <a:pt x="10082828" y="5383826"/>
                  <a:pt x="10085170" y="5385575"/>
                  <a:pt x="10088030" y="5386818"/>
                </a:cubicBezTo>
                <a:cubicBezTo>
                  <a:pt x="10090870" y="5388070"/>
                  <a:pt x="10094226" y="5388702"/>
                  <a:pt x="10098090" y="5388702"/>
                </a:cubicBezTo>
                <a:cubicBezTo>
                  <a:pt x="10101943" y="5388702"/>
                  <a:pt x="10105309" y="5388070"/>
                  <a:pt x="10108198" y="5386818"/>
                </a:cubicBezTo>
                <a:cubicBezTo>
                  <a:pt x="10111077" y="5385575"/>
                  <a:pt x="10113468" y="5383824"/>
                  <a:pt x="10115360" y="5381579"/>
                </a:cubicBezTo>
                <a:cubicBezTo>
                  <a:pt x="10117253" y="5379359"/>
                  <a:pt x="10118670" y="5376730"/>
                  <a:pt x="10119597" y="5373738"/>
                </a:cubicBezTo>
                <a:cubicBezTo>
                  <a:pt x="10120505" y="5370736"/>
                  <a:pt x="10120966" y="5367494"/>
                  <a:pt x="10120966" y="5363994"/>
                </a:cubicBezTo>
                <a:cubicBezTo>
                  <a:pt x="10120966" y="5360503"/>
                  <a:pt x="10120507" y="5357224"/>
                  <a:pt x="10119597" y="5354154"/>
                </a:cubicBezTo>
                <a:cubicBezTo>
                  <a:pt x="10118670" y="5351103"/>
                  <a:pt x="10117255" y="5348454"/>
                  <a:pt x="10115360" y="5346208"/>
                </a:cubicBezTo>
                <a:cubicBezTo>
                  <a:pt x="10113468" y="5343971"/>
                  <a:pt x="10111077" y="5342212"/>
                  <a:pt x="10108198" y="5340929"/>
                </a:cubicBezTo>
                <a:cubicBezTo>
                  <a:pt x="10105309" y="5339648"/>
                  <a:pt x="10101943" y="5339008"/>
                  <a:pt x="10098090" y="5339008"/>
                </a:cubicBezTo>
                <a:close/>
                <a:moveTo>
                  <a:pt x="10044332" y="5339008"/>
                </a:moveTo>
                <a:cubicBezTo>
                  <a:pt x="10040478" y="5339008"/>
                  <a:pt x="10037121" y="5339648"/>
                  <a:pt x="10034281" y="5340929"/>
                </a:cubicBezTo>
                <a:cubicBezTo>
                  <a:pt x="10031421" y="5342210"/>
                  <a:pt x="10029070" y="5343969"/>
                  <a:pt x="10027205" y="5346208"/>
                </a:cubicBezTo>
                <a:cubicBezTo>
                  <a:pt x="10025331" y="5348456"/>
                  <a:pt x="10023925" y="5351105"/>
                  <a:pt x="10022979" y="5354154"/>
                </a:cubicBezTo>
                <a:cubicBezTo>
                  <a:pt x="10022023" y="5357224"/>
                  <a:pt x="10021554" y="5360503"/>
                  <a:pt x="10021554" y="5363994"/>
                </a:cubicBezTo>
                <a:cubicBezTo>
                  <a:pt x="10021554" y="5367494"/>
                  <a:pt x="10022023" y="5370736"/>
                  <a:pt x="10022979" y="5373738"/>
                </a:cubicBezTo>
                <a:cubicBezTo>
                  <a:pt x="10023927" y="5376731"/>
                  <a:pt x="10025332" y="5379361"/>
                  <a:pt x="10027205" y="5381579"/>
                </a:cubicBezTo>
                <a:cubicBezTo>
                  <a:pt x="10029070" y="5383826"/>
                  <a:pt x="10031423" y="5385575"/>
                  <a:pt x="10034281" y="5386818"/>
                </a:cubicBezTo>
                <a:cubicBezTo>
                  <a:pt x="10037121" y="5388070"/>
                  <a:pt x="10040476" y="5388702"/>
                  <a:pt x="10044332" y="5388702"/>
                </a:cubicBezTo>
                <a:cubicBezTo>
                  <a:pt x="10048204" y="5388702"/>
                  <a:pt x="10051569" y="5388070"/>
                  <a:pt x="10054448" y="5386818"/>
                </a:cubicBezTo>
                <a:cubicBezTo>
                  <a:pt x="10057328" y="5385575"/>
                  <a:pt x="10059707" y="5383824"/>
                  <a:pt x="10061611" y="5381579"/>
                </a:cubicBezTo>
                <a:cubicBezTo>
                  <a:pt x="10063515" y="5379359"/>
                  <a:pt x="10064929" y="5376730"/>
                  <a:pt x="10065837" y="5373738"/>
                </a:cubicBezTo>
                <a:cubicBezTo>
                  <a:pt x="10066756" y="5370736"/>
                  <a:pt x="10067223" y="5367494"/>
                  <a:pt x="10067223" y="5363994"/>
                </a:cubicBezTo>
                <a:cubicBezTo>
                  <a:pt x="10067225" y="5360503"/>
                  <a:pt x="10066756" y="5357224"/>
                  <a:pt x="10065837" y="5354154"/>
                </a:cubicBezTo>
                <a:cubicBezTo>
                  <a:pt x="10064929" y="5351103"/>
                  <a:pt x="10063515" y="5348454"/>
                  <a:pt x="10061611" y="5346208"/>
                </a:cubicBezTo>
                <a:cubicBezTo>
                  <a:pt x="10059707" y="5343971"/>
                  <a:pt x="10057328" y="5342212"/>
                  <a:pt x="10054448" y="5340929"/>
                </a:cubicBezTo>
                <a:cubicBezTo>
                  <a:pt x="10051569" y="5339648"/>
                  <a:pt x="10048204" y="5339008"/>
                  <a:pt x="10044332" y="5339008"/>
                </a:cubicBezTo>
                <a:close/>
                <a:moveTo>
                  <a:pt x="9851488" y="5339006"/>
                </a:moveTo>
                <a:cubicBezTo>
                  <a:pt x="9847692" y="5339006"/>
                  <a:pt x="9844374" y="5339655"/>
                  <a:pt x="9841523" y="5340966"/>
                </a:cubicBezTo>
                <a:cubicBezTo>
                  <a:pt x="9838665" y="5342296"/>
                  <a:pt x="9836284" y="5344083"/>
                  <a:pt x="9834343" y="5346359"/>
                </a:cubicBezTo>
                <a:cubicBezTo>
                  <a:pt x="9832421" y="5348616"/>
                  <a:pt x="9830957" y="5351285"/>
                  <a:pt x="9829983" y="5354335"/>
                </a:cubicBezTo>
                <a:cubicBezTo>
                  <a:pt x="9829007" y="5357415"/>
                  <a:pt x="9828511" y="5360685"/>
                  <a:pt x="9828511" y="5364165"/>
                </a:cubicBezTo>
                <a:cubicBezTo>
                  <a:pt x="9828511" y="5367722"/>
                  <a:pt x="9828989" y="5371012"/>
                  <a:pt x="9829936" y="5374005"/>
                </a:cubicBezTo>
                <a:cubicBezTo>
                  <a:pt x="9830901" y="5377017"/>
                  <a:pt x="9832366" y="5379600"/>
                  <a:pt x="9834344" y="5381771"/>
                </a:cubicBezTo>
                <a:cubicBezTo>
                  <a:pt x="9836342" y="5383951"/>
                  <a:pt x="9838915" y="5385644"/>
                  <a:pt x="9842071" y="5386868"/>
                </a:cubicBezTo>
                <a:cubicBezTo>
                  <a:pt x="9845227" y="5388101"/>
                  <a:pt x="9849014" y="5388703"/>
                  <a:pt x="9853422" y="5388703"/>
                </a:cubicBezTo>
                <a:cubicBezTo>
                  <a:pt x="9859427" y="5388703"/>
                  <a:pt x="9864811" y="5387796"/>
                  <a:pt x="9869592" y="5385958"/>
                </a:cubicBezTo>
                <a:cubicBezTo>
                  <a:pt x="9869526" y="5383989"/>
                  <a:pt x="9869259" y="5382153"/>
                  <a:pt x="9868761" y="5380440"/>
                </a:cubicBezTo>
                <a:cubicBezTo>
                  <a:pt x="9868274" y="5378728"/>
                  <a:pt x="9867699" y="5377256"/>
                  <a:pt x="9867020" y="5376032"/>
                </a:cubicBezTo>
                <a:cubicBezTo>
                  <a:pt x="9865059" y="5376769"/>
                  <a:pt x="9862984" y="5377333"/>
                  <a:pt x="9860813" y="5377714"/>
                </a:cubicBezTo>
                <a:cubicBezTo>
                  <a:pt x="9858653" y="5378126"/>
                  <a:pt x="9856510" y="5378317"/>
                  <a:pt x="9854425" y="5378317"/>
                </a:cubicBezTo>
                <a:cubicBezTo>
                  <a:pt x="9850628" y="5378317"/>
                  <a:pt x="9847560" y="5377504"/>
                  <a:pt x="9845235" y="5375841"/>
                </a:cubicBezTo>
                <a:cubicBezTo>
                  <a:pt x="9842913" y="5374187"/>
                  <a:pt x="9841621" y="5371529"/>
                  <a:pt x="9841382" y="5367847"/>
                </a:cubicBezTo>
                <a:lnTo>
                  <a:pt x="9871895" y="5367847"/>
                </a:lnTo>
                <a:cubicBezTo>
                  <a:pt x="9872009" y="5367178"/>
                  <a:pt x="9872115" y="5366279"/>
                  <a:pt x="9872200" y="5365141"/>
                </a:cubicBezTo>
                <a:cubicBezTo>
                  <a:pt x="9872305" y="5364003"/>
                  <a:pt x="9872343" y="5362865"/>
                  <a:pt x="9872343" y="5361698"/>
                </a:cubicBezTo>
                <a:cubicBezTo>
                  <a:pt x="9872343" y="5358514"/>
                  <a:pt x="9871893" y="5355520"/>
                  <a:pt x="9870966" y="5352737"/>
                </a:cubicBezTo>
                <a:cubicBezTo>
                  <a:pt x="9870047" y="5349945"/>
                  <a:pt x="9868680" y="5347546"/>
                  <a:pt x="9866873" y="5345528"/>
                </a:cubicBezTo>
                <a:cubicBezTo>
                  <a:pt x="9865075" y="5343510"/>
                  <a:pt x="9862886" y="5341923"/>
                  <a:pt x="9860314" y="5340747"/>
                </a:cubicBezTo>
                <a:cubicBezTo>
                  <a:pt x="9857732" y="5339580"/>
                  <a:pt x="9854796" y="5339006"/>
                  <a:pt x="9851488" y="5339006"/>
                </a:cubicBezTo>
                <a:close/>
                <a:moveTo>
                  <a:pt x="9745824" y="5339002"/>
                </a:moveTo>
                <a:cubicBezTo>
                  <a:pt x="9741960" y="5339002"/>
                  <a:pt x="9738613" y="5339643"/>
                  <a:pt x="9735773" y="5340934"/>
                </a:cubicBezTo>
                <a:cubicBezTo>
                  <a:pt x="9732913" y="5342215"/>
                  <a:pt x="9730562" y="5343965"/>
                  <a:pt x="9728687" y="5346213"/>
                </a:cubicBezTo>
                <a:cubicBezTo>
                  <a:pt x="9726823" y="5348450"/>
                  <a:pt x="9725426" y="5351099"/>
                  <a:pt x="9724461" y="5354150"/>
                </a:cubicBezTo>
                <a:cubicBezTo>
                  <a:pt x="9723505" y="5357220"/>
                  <a:pt x="9723036" y="5360499"/>
                  <a:pt x="9723036" y="5363999"/>
                </a:cubicBezTo>
                <a:cubicBezTo>
                  <a:pt x="9723036" y="5367489"/>
                  <a:pt x="9723503" y="5370741"/>
                  <a:pt x="9724461" y="5373734"/>
                </a:cubicBezTo>
                <a:cubicBezTo>
                  <a:pt x="9725426" y="5376728"/>
                  <a:pt x="9726823" y="5379357"/>
                  <a:pt x="9728687" y="5381586"/>
                </a:cubicBezTo>
                <a:cubicBezTo>
                  <a:pt x="9730562" y="5383823"/>
                  <a:pt x="9732913" y="5385573"/>
                  <a:pt x="9735773" y="5386816"/>
                </a:cubicBezTo>
                <a:cubicBezTo>
                  <a:pt x="9738613" y="5388069"/>
                  <a:pt x="9741960" y="5388709"/>
                  <a:pt x="9745824" y="5388709"/>
                </a:cubicBezTo>
                <a:cubicBezTo>
                  <a:pt x="9749686" y="5388709"/>
                  <a:pt x="9753053" y="5388069"/>
                  <a:pt x="9755941" y="5386816"/>
                </a:cubicBezTo>
                <a:cubicBezTo>
                  <a:pt x="9758809" y="5385573"/>
                  <a:pt x="9761191" y="5383823"/>
                  <a:pt x="9763093" y="5381586"/>
                </a:cubicBezTo>
                <a:cubicBezTo>
                  <a:pt x="9764996" y="5379357"/>
                  <a:pt x="9766411" y="5376728"/>
                  <a:pt x="9767330" y="5373734"/>
                </a:cubicBezTo>
                <a:cubicBezTo>
                  <a:pt x="9768238" y="5370741"/>
                  <a:pt x="9768707" y="5367490"/>
                  <a:pt x="9768707" y="5363999"/>
                </a:cubicBezTo>
                <a:cubicBezTo>
                  <a:pt x="9768707" y="5360499"/>
                  <a:pt x="9768239" y="5357218"/>
                  <a:pt x="9767330" y="5354150"/>
                </a:cubicBezTo>
                <a:cubicBezTo>
                  <a:pt x="9766411" y="5351099"/>
                  <a:pt x="9764996" y="5348450"/>
                  <a:pt x="9763093" y="5346213"/>
                </a:cubicBezTo>
                <a:cubicBezTo>
                  <a:pt x="9761189" y="5343965"/>
                  <a:pt x="9758809" y="5342215"/>
                  <a:pt x="9755941" y="5340934"/>
                </a:cubicBezTo>
                <a:cubicBezTo>
                  <a:pt x="9753053" y="5339643"/>
                  <a:pt x="9749686" y="5339002"/>
                  <a:pt x="9745824" y="5339002"/>
                </a:cubicBezTo>
                <a:close/>
                <a:moveTo>
                  <a:pt x="9591238" y="5332063"/>
                </a:moveTo>
                <a:cubicBezTo>
                  <a:pt x="9573901" y="5332063"/>
                  <a:pt x="9559854" y="5346110"/>
                  <a:pt x="9559854" y="5363446"/>
                </a:cubicBezTo>
                <a:cubicBezTo>
                  <a:pt x="9559854" y="5380785"/>
                  <a:pt x="9573901" y="5394841"/>
                  <a:pt x="9591238" y="5394841"/>
                </a:cubicBezTo>
                <a:cubicBezTo>
                  <a:pt x="9608576" y="5394841"/>
                  <a:pt x="9622632" y="5380783"/>
                  <a:pt x="9622632" y="5363446"/>
                </a:cubicBezTo>
                <a:cubicBezTo>
                  <a:pt x="9622632" y="5346110"/>
                  <a:pt x="9608575" y="5332063"/>
                  <a:pt x="9591238" y="5332063"/>
                </a:cubicBezTo>
                <a:close/>
                <a:moveTo>
                  <a:pt x="9978946" y="5322187"/>
                </a:moveTo>
                <a:cubicBezTo>
                  <a:pt x="9977913" y="5322187"/>
                  <a:pt x="9976862" y="5322215"/>
                  <a:pt x="9975781" y="5322272"/>
                </a:cubicBezTo>
                <a:cubicBezTo>
                  <a:pt x="9974691" y="5322340"/>
                  <a:pt x="9973640" y="5322463"/>
                  <a:pt x="9972616" y="5322645"/>
                </a:cubicBezTo>
                <a:lnTo>
                  <a:pt x="9972616" y="5388875"/>
                </a:lnTo>
                <a:cubicBezTo>
                  <a:pt x="9973706" y="5389057"/>
                  <a:pt x="9974778" y="5389171"/>
                  <a:pt x="9975820" y="5389248"/>
                </a:cubicBezTo>
                <a:cubicBezTo>
                  <a:pt x="9976882" y="5389314"/>
                  <a:pt x="9977915" y="5389333"/>
                  <a:pt x="9978947" y="5389333"/>
                </a:cubicBezTo>
                <a:cubicBezTo>
                  <a:pt x="9979980" y="5389333"/>
                  <a:pt x="9981031" y="5389314"/>
                  <a:pt x="9982112" y="5389248"/>
                </a:cubicBezTo>
                <a:cubicBezTo>
                  <a:pt x="9983202" y="5389171"/>
                  <a:pt x="9984283" y="5389057"/>
                  <a:pt x="9985373" y="5388875"/>
                </a:cubicBezTo>
                <a:lnTo>
                  <a:pt x="9985373" y="5364281"/>
                </a:lnTo>
                <a:cubicBezTo>
                  <a:pt x="9985373" y="5361737"/>
                  <a:pt x="9985659" y="5359691"/>
                  <a:pt x="9986233" y="5358103"/>
                </a:cubicBezTo>
                <a:cubicBezTo>
                  <a:pt x="9986808" y="5356544"/>
                  <a:pt x="9987534" y="5355320"/>
                  <a:pt x="9988404" y="5354450"/>
                </a:cubicBezTo>
                <a:cubicBezTo>
                  <a:pt x="9989275" y="5353579"/>
                  <a:pt x="9990259" y="5352985"/>
                  <a:pt x="9991349" y="5352680"/>
                </a:cubicBezTo>
                <a:cubicBezTo>
                  <a:pt x="9992429" y="5352384"/>
                  <a:pt x="9993492" y="5352230"/>
                  <a:pt x="9994514" y="5352230"/>
                </a:cubicBezTo>
                <a:cubicBezTo>
                  <a:pt x="9996980" y="5352230"/>
                  <a:pt x="9998730" y="5353101"/>
                  <a:pt x="9999754" y="5354851"/>
                </a:cubicBezTo>
                <a:cubicBezTo>
                  <a:pt x="10000787" y="5356619"/>
                  <a:pt x="10001302" y="5359106"/>
                  <a:pt x="10001302" y="5362367"/>
                </a:cubicBezTo>
                <a:lnTo>
                  <a:pt x="10001302" y="5388873"/>
                </a:lnTo>
                <a:cubicBezTo>
                  <a:pt x="10002383" y="5389055"/>
                  <a:pt x="10003473" y="5389169"/>
                  <a:pt x="10004563" y="5389246"/>
                </a:cubicBezTo>
                <a:cubicBezTo>
                  <a:pt x="10005634" y="5389312"/>
                  <a:pt x="10006695" y="5389331"/>
                  <a:pt x="10007728" y="5389331"/>
                </a:cubicBezTo>
                <a:cubicBezTo>
                  <a:pt x="10008752" y="5389331"/>
                  <a:pt x="10009803" y="5389312"/>
                  <a:pt x="10010884" y="5389246"/>
                </a:cubicBezTo>
                <a:cubicBezTo>
                  <a:pt x="10011974" y="5389169"/>
                  <a:pt x="10013064" y="5389055"/>
                  <a:pt x="10014145" y="5388873"/>
                </a:cubicBezTo>
                <a:lnTo>
                  <a:pt x="10014145" y="5358934"/>
                </a:lnTo>
                <a:cubicBezTo>
                  <a:pt x="10014145" y="5352719"/>
                  <a:pt x="10012796" y="5348166"/>
                  <a:pt x="10010119" y="5345269"/>
                </a:cubicBezTo>
                <a:cubicBezTo>
                  <a:pt x="10007441" y="5342361"/>
                  <a:pt x="10003491" y="5340918"/>
                  <a:pt x="9998309" y="5340918"/>
                </a:cubicBezTo>
                <a:cubicBezTo>
                  <a:pt x="9996445" y="5340918"/>
                  <a:pt x="9994791" y="5341166"/>
                  <a:pt x="9993337" y="5341644"/>
                </a:cubicBezTo>
                <a:cubicBezTo>
                  <a:pt x="9991883" y="5342131"/>
                  <a:pt x="9990650" y="5342715"/>
                  <a:pt x="9989617" y="5343403"/>
                </a:cubicBezTo>
                <a:cubicBezTo>
                  <a:pt x="9988604" y="5344103"/>
                  <a:pt x="9987733" y="5344829"/>
                  <a:pt x="9987045" y="5345574"/>
                </a:cubicBezTo>
                <a:cubicBezTo>
                  <a:pt x="9986356" y="5346340"/>
                  <a:pt x="9985792" y="5346991"/>
                  <a:pt x="9985371" y="5347526"/>
                </a:cubicBezTo>
                <a:lnTo>
                  <a:pt x="9985371" y="5322645"/>
                </a:lnTo>
                <a:cubicBezTo>
                  <a:pt x="9984281" y="5322463"/>
                  <a:pt x="9983200" y="5322340"/>
                  <a:pt x="9982110" y="5322272"/>
                </a:cubicBezTo>
                <a:cubicBezTo>
                  <a:pt x="9981031" y="5322215"/>
                  <a:pt x="9979979" y="5322187"/>
                  <a:pt x="9978946" y="5322187"/>
                </a:cubicBezTo>
                <a:close/>
                <a:moveTo>
                  <a:pt x="9684941" y="5322187"/>
                </a:moveTo>
                <a:cubicBezTo>
                  <a:pt x="9683919" y="5322187"/>
                  <a:pt x="9682857" y="5322215"/>
                  <a:pt x="9681767" y="5322272"/>
                </a:cubicBezTo>
                <a:cubicBezTo>
                  <a:pt x="9680697" y="5322340"/>
                  <a:pt x="9679626" y="5322463"/>
                  <a:pt x="9678602" y="5322645"/>
                </a:cubicBezTo>
                <a:lnTo>
                  <a:pt x="9678602" y="5388875"/>
                </a:lnTo>
                <a:cubicBezTo>
                  <a:pt x="9679701" y="5389057"/>
                  <a:pt x="9680763" y="5389171"/>
                  <a:pt x="9681824" y="5389248"/>
                </a:cubicBezTo>
                <a:cubicBezTo>
                  <a:pt x="9682866" y="5389314"/>
                  <a:pt x="9683917" y="5389333"/>
                  <a:pt x="9684941" y="5389333"/>
                </a:cubicBezTo>
                <a:cubicBezTo>
                  <a:pt x="9685965" y="5389333"/>
                  <a:pt x="9687026" y="5389314"/>
                  <a:pt x="9688097" y="5389248"/>
                </a:cubicBezTo>
                <a:cubicBezTo>
                  <a:pt x="9689195" y="5389171"/>
                  <a:pt x="9690277" y="5389057"/>
                  <a:pt x="9691367" y="5388875"/>
                </a:cubicBezTo>
                <a:lnTo>
                  <a:pt x="9691367" y="5364281"/>
                </a:lnTo>
                <a:cubicBezTo>
                  <a:pt x="9691367" y="5361737"/>
                  <a:pt x="9691663" y="5359691"/>
                  <a:pt x="9692226" y="5358103"/>
                </a:cubicBezTo>
                <a:cubicBezTo>
                  <a:pt x="9692801" y="5356544"/>
                  <a:pt x="9693527" y="5355320"/>
                  <a:pt x="9694398" y="5354450"/>
                </a:cubicBezTo>
                <a:cubicBezTo>
                  <a:pt x="9695268" y="5353579"/>
                  <a:pt x="9696253" y="5352985"/>
                  <a:pt x="9697334" y="5352680"/>
                </a:cubicBezTo>
                <a:cubicBezTo>
                  <a:pt x="9698424" y="5352384"/>
                  <a:pt x="9699468" y="5352230"/>
                  <a:pt x="9700509" y="5352230"/>
                </a:cubicBezTo>
                <a:cubicBezTo>
                  <a:pt x="9702975" y="5352230"/>
                  <a:pt x="9704725" y="5353101"/>
                  <a:pt x="9705749" y="5354851"/>
                </a:cubicBezTo>
                <a:cubicBezTo>
                  <a:pt x="9706773" y="5356619"/>
                  <a:pt x="9707288" y="5359106"/>
                  <a:pt x="9707288" y="5362367"/>
                </a:cubicBezTo>
                <a:lnTo>
                  <a:pt x="9707288" y="5388873"/>
                </a:lnTo>
                <a:cubicBezTo>
                  <a:pt x="9708370" y="5389055"/>
                  <a:pt x="9709460" y="5389169"/>
                  <a:pt x="9710549" y="5389246"/>
                </a:cubicBezTo>
                <a:cubicBezTo>
                  <a:pt x="9711640" y="5389312"/>
                  <a:pt x="9712692" y="5389331"/>
                  <a:pt x="9713714" y="5389331"/>
                </a:cubicBezTo>
                <a:cubicBezTo>
                  <a:pt x="9714747" y="5389331"/>
                  <a:pt x="9715789" y="5389312"/>
                  <a:pt x="9716879" y="5389246"/>
                </a:cubicBezTo>
                <a:cubicBezTo>
                  <a:pt x="9717980" y="5389169"/>
                  <a:pt x="9719050" y="5389055"/>
                  <a:pt x="9720140" y="5388873"/>
                </a:cubicBezTo>
                <a:lnTo>
                  <a:pt x="9720138" y="5388873"/>
                </a:lnTo>
                <a:lnTo>
                  <a:pt x="9720138" y="5358934"/>
                </a:lnTo>
                <a:cubicBezTo>
                  <a:pt x="9720138" y="5352719"/>
                  <a:pt x="9718781" y="5348166"/>
                  <a:pt x="9716103" y="5345269"/>
                </a:cubicBezTo>
                <a:cubicBezTo>
                  <a:pt x="9713427" y="5342361"/>
                  <a:pt x="9709497" y="5340918"/>
                  <a:pt x="9704304" y="5340918"/>
                </a:cubicBezTo>
                <a:cubicBezTo>
                  <a:pt x="9702440" y="5340918"/>
                  <a:pt x="9700775" y="5341166"/>
                  <a:pt x="9699332" y="5341644"/>
                </a:cubicBezTo>
                <a:cubicBezTo>
                  <a:pt x="9697878" y="5342131"/>
                  <a:pt x="9696645" y="5342715"/>
                  <a:pt x="9695612" y="5343403"/>
                </a:cubicBezTo>
                <a:cubicBezTo>
                  <a:pt x="9694579" y="5344103"/>
                  <a:pt x="9693720" y="5344829"/>
                  <a:pt x="9693040" y="5345574"/>
                </a:cubicBezTo>
                <a:cubicBezTo>
                  <a:pt x="9692351" y="5346340"/>
                  <a:pt x="9691788" y="5346991"/>
                  <a:pt x="9691367" y="5347526"/>
                </a:cubicBezTo>
                <a:lnTo>
                  <a:pt x="9691367" y="5322645"/>
                </a:lnTo>
                <a:cubicBezTo>
                  <a:pt x="9690277" y="5322463"/>
                  <a:pt x="9689195" y="5322340"/>
                  <a:pt x="9688097" y="5322272"/>
                </a:cubicBezTo>
                <a:cubicBezTo>
                  <a:pt x="9687026" y="5322215"/>
                  <a:pt x="9685965" y="5322187"/>
                  <a:pt x="9684941" y="5322187"/>
                </a:cubicBezTo>
                <a:close/>
                <a:moveTo>
                  <a:pt x="10138211" y="5322099"/>
                </a:moveTo>
                <a:cubicBezTo>
                  <a:pt x="10136097" y="5322099"/>
                  <a:pt x="10133965" y="5322271"/>
                  <a:pt x="10131794" y="5322643"/>
                </a:cubicBezTo>
                <a:lnTo>
                  <a:pt x="10131794" y="5372960"/>
                </a:lnTo>
                <a:cubicBezTo>
                  <a:pt x="10131794" y="5378745"/>
                  <a:pt x="10133189" y="5382924"/>
                  <a:pt x="10136001" y="5385487"/>
                </a:cubicBezTo>
                <a:cubicBezTo>
                  <a:pt x="10138793" y="5388051"/>
                  <a:pt x="10142521" y="5389332"/>
                  <a:pt x="10147188" y="5389332"/>
                </a:cubicBezTo>
                <a:cubicBezTo>
                  <a:pt x="10148315" y="5389332"/>
                  <a:pt x="10149568" y="5389275"/>
                  <a:pt x="10150936" y="5389150"/>
                </a:cubicBezTo>
                <a:cubicBezTo>
                  <a:pt x="10152285" y="5389035"/>
                  <a:pt x="10153441" y="5388825"/>
                  <a:pt x="10154417" y="5388509"/>
                </a:cubicBezTo>
                <a:cubicBezTo>
                  <a:pt x="10154531" y="5388040"/>
                  <a:pt x="10154588" y="5387610"/>
                  <a:pt x="10154588" y="5387209"/>
                </a:cubicBezTo>
                <a:lnTo>
                  <a:pt x="10154590" y="5387209"/>
                </a:lnTo>
                <a:lnTo>
                  <a:pt x="10154590" y="5385899"/>
                </a:lnTo>
                <a:cubicBezTo>
                  <a:pt x="10154590" y="5383546"/>
                  <a:pt x="10154256" y="5381138"/>
                  <a:pt x="10153596" y="5378651"/>
                </a:cubicBezTo>
                <a:cubicBezTo>
                  <a:pt x="10153050" y="5378785"/>
                  <a:pt x="10152497" y="5378861"/>
                  <a:pt x="10151923" y="5378927"/>
                </a:cubicBezTo>
                <a:cubicBezTo>
                  <a:pt x="10151359" y="5378995"/>
                  <a:pt x="10150824" y="5379004"/>
                  <a:pt x="10150346" y="5379004"/>
                </a:cubicBezTo>
                <a:cubicBezTo>
                  <a:pt x="10149247" y="5379004"/>
                  <a:pt x="10148347" y="5378899"/>
                  <a:pt x="10147630" y="5378651"/>
                </a:cubicBezTo>
                <a:cubicBezTo>
                  <a:pt x="10146904" y="5378423"/>
                  <a:pt x="10146321" y="5377982"/>
                  <a:pt x="10145871" y="5377342"/>
                </a:cubicBezTo>
                <a:cubicBezTo>
                  <a:pt x="10145413" y="5376710"/>
                  <a:pt x="10145077" y="5375822"/>
                  <a:pt x="10144867" y="5374664"/>
                </a:cubicBezTo>
                <a:cubicBezTo>
                  <a:pt x="10144648" y="5373536"/>
                  <a:pt x="10144551" y="5372025"/>
                  <a:pt x="10144551" y="5370150"/>
                </a:cubicBezTo>
                <a:lnTo>
                  <a:pt x="10144551" y="5322643"/>
                </a:lnTo>
                <a:cubicBezTo>
                  <a:pt x="10142371" y="5322271"/>
                  <a:pt x="10140266" y="5322099"/>
                  <a:pt x="10138211" y="5322099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6732D309-B33D-2B4C-94AB-3F9A16DED1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4540608 w 5309507"/>
              <a:gd name="connsiteY442" fmla="*/ 4541332 h 6482443"/>
              <a:gd name="connsiteX443" fmla="*/ 4346745 w 5309507"/>
              <a:gd name="connsiteY443" fmla="*/ 4596721 h 6482443"/>
              <a:gd name="connsiteX444" fmla="*/ 4235966 w 5309507"/>
              <a:gd name="connsiteY444" fmla="*/ 4762860 h 6482443"/>
              <a:gd name="connsiteX445" fmla="*/ 4319050 w 5309507"/>
              <a:gd name="connsiteY445" fmla="*/ 4956721 h 6482443"/>
              <a:gd name="connsiteX446" fmla="*/ 4402134 w 5309507"/>
              <a:gd name="connsiteY446" fmla="*/ 5095194 h 6482443"/>
              <a:gd name="connsiteX447" fmla="*/ 4208271 w 5309507"/>
              <a:gd name="connsiteY447" fmla="*/ 5316721 h 6482443"/>
              <a:gd name="connsiteX448" fmla="*/ 3931352 w 5309507"/>
              <a:gd name="connsiteY448" fmla="*/ 5482889 h 6482443"/>
              <a:gd name="connsiteX449" fmla="*/ 3959047 w 5309507"/>
              <a:gd name="connsiteY449" fmla="*/ 5565972 h 6482443"/>
              <a:gd name="connsiteX450" fmla="*/ 4346745 w 5309507"/>
              <a:gd name="connsiteY450" fmla="*/ 5372110 h 6482443"/>
              <a:gd name="connsiteX451" fmla="*/ 4762138 w 5309507"/>
              <a:gd name="connsiteY451" fmla="*/ 4845943 h 6482443"/>
              <a:gd name="connsiteX452" fmla="*/ 4734443 w 5309507"/>
              <a:gd name="connsiteY452" fmla="*/ 4624416 h 6482443"/>
              <a:gd name="connsiteX453" fmla="*/ 4540608 w 5309507"/>
              <a:gd name="connsiteY453" fmla="*/ 4541332 h 6482443"/>
              <a:gd name="connsiteX454" fmla="*/ 5309507 w 5309507"/>
              <a:gd name="connsiteY454" fmla="*/ 4483567 h 6482443"/>
              <a:gd name="connsiteX455" fmla="*/ 5309507 w 5309507"/>
              <a:gd name="connsiteY455" fmla="*/ 4490708 h 6482443"/>
              <a:gd name="connsiteX456" fmla="*/ 5301377 w 5309507"/>
              <a:gd name="connsiteY456" fmla="*/ 4491697 h 6482443"/>
              <a:gd name="connsiteX457" fmla="*/ 5309507 w 5309507"/>
              <a:gd name="connsiteY457" fmla="*/ 4445466 h 6482443"/>
              <a:gd name="connsiteX458" fmla="*/ 5309507 w 5309507"/>
              <a:gd name="connsiteY458" fmla="*/ 4475946 h 6482443"/>
              <a:gd name="connsiteX459" fmla="*/ 5292699 w 5309507"/>
              <a:gd name="connsiteY459" fmla="*/ 4492754 h 6482443"/>
              <a:gd name="connsiteX460" fmla="*/ 5291771 w 5309507"/>
              <a:gd name="connsiteY460" fmla="*/ 4492867 h 6482443"/>
              <a:gd name="connsiteX461" fmla="*/ 5247200 w 5309507"/>
              <a:gd name="connsiteY461" fmla="*/ 4509310 h 6482443"/>
              <a:gd name="connsiteX462" fmla="*/ 5240717 w 5309507"/>
              <a:gd name="connsiteY462" fmla="*/ 4514256 h 6482443"/>
              <a:gd name="connsiteX463" fmla="*/ 5278926 w 5309507"/>
              <a:gd name="connsiteY463" fmla="*/ 3706427 h 6482443"/>
              <a:gd name="connsiteX464" fmla="*/ 5064087 w 5309507"/>
              <a:gd name="connsiteY464" fmla="*/ 3921266 h 6482443"/>
              <a:gd name="connsiteX465" fmla="*/ 5064087 w 5309507"/>
              <a:gd name="connsiteY465" fmla="*/ 3928886 h 6482443"/>
              <a:gd name="connsiteX466" fmla="*/ 5282736 w 5309507"/>
              <a:gd name="connsiteY466" fmla="*/ 3710237 h 6482443"/>
              <a:gd name="connsiteX467" fmla="*/ 5240826 w 5309507"/>
              <a:gd name="connsiteY467" fmla="*/ 3706427 h 6482443"/>
              <a:gd name="connsiteX468" fmla="*/ 5064087 w 5309507"/>
              <a:gd name="connsiteY468" fmla="*/ 3883166 h 6482443"/>
              <a:gd name="connsiteX469" fmla="*/ 5064087 w 5309507"/>
              <a:gd name="connsiteY469" fmla="*/ 3890786 h 6482443"/>
              <a:gd name="connsiteX470" fmla="*/ 5244636 w 5309507"/>
              <a:gd name="connsiteY470" fmla="*/ 3710237 h 6482443"/>
              <a:gd name="connsiteX471" fmla="*/ 5202726 w 5309507"/>
              <a:gd name="connsiteY471" fmla="*/ 3706427 h 6482443"/>
              <a:gd name="connsiteX472" fmla="*/ 5064087 w 5309507"/>
              <a:gd name="connsiteY472" fmla="*/ 3845066 h 6482443"/>
              <a:gd name="connsiteX473" fmla="*/ 5064087 w 5309507"/>
              <a:gd name="connsiteY473" fmla="*/ 3852686 h 6482443"/>
              <a:gd name="connsiteX474" fmla="*/ 5206536 w 5309507"/>
              <a:gd name="connsiteY474" fmla="*/ 3710237 h 6482443"/>
              <a:gd name="connsiteX475" fmla="*/ 5164626 w 5309507"/>
              <a:gd name="connsiteY475" fmla="*/ 3706427 h 6482443"/>
              <a:gd name="connsiteX476" fmla="*/ 5064087 w 5309507"/>
              <a:gd name="connsiteY476" fmla="*/ 3806966 h 6482443"/>
              <a:gd name="connsiteX477" fmla="*/ 5064087 w 5309507"/>
              <a:gd name="connsiteY477" fmla="*/ 3814586 h 6482443"/>
              <a:gd name="connsiteX478" fmla="*/ 5168436 w 5309507"/>
              <a:gd name="connsiteY478" fmla="*/ 3710237 h 6482443"/>
              <a:gd name="connsiteX479" fmla="*/ 5126526 w 5309507"/>
              <a:gd name="connsiteY479" fmla="*/ 3706427 h 6482443"/>
              <a:gd name="connsiteX480" fmla="*/ 5064087 w 5309507"/>
              <a:gd name="connsiteY480" fmla="*/ 3768866 h 6482443"/>
              <a:gd name="connsiteX481" fmla="*/ 5064087 w 5309507"/>
              <a:gd name="connsiteY481" fmla="*/ 3776486 h 6482443"/>
              <a:gd name="connsiteX482" fmla="*/ 5130336 w 5309507"/>
              <a:gd name="connsiteY482" fmla="*/ 3710237 h 6482443"/>
              <a:gd name="connsiteX483" fmla="*/ 5088426 w 5309507"/>
              <a:gd name="connsiteY483" fmla="*/ 3706427 h 6482443"/>
              <a:gd name="connsiteX484" fmla="*/ 5064087 w 5309507"/>
              <a:gd name="connsiteY484" fmla="*/ 3730766 h 6482443"/>
              <a:gd name="connsiteX485" fmla="*/ 5064087 w 5309507"/>
              <a:gd name="connsiteY485" fmla="*/ 3738386 h 6482443"/>
              <a:gd name="connsiteX486" fmla="*/ 5092236 w 5309507"/>
              <a:gd name="connsiteY486" fmla="*/ 3710237 h 6482443"/>
              <a:gd name="connsiteX487" fmla="*/ 448563 w 5309507"/>
              <a:gd name="connsiteY487" fmla="*/ 0 h 6482443"/>
              <a:gd name="connsiteX488" fmla="*/ 1159658 w 5309507"/>
              <a:gd name="connsiteY488" fmla="*/ 0 h 6482443"/>
              <a:gd name="connsiteX489" fmla="*/ 1125681 w 5309507"/>
              <a:gd name="connsiteY489" fmla="*/ 19516 h 6482443"/>
              <a:gd name="connsiteX490" fmla="*/ 872991 w 5309507"/>
              <a:gd name="connsiteY490" fmla="*/ 175283 h 6482443"/>
              <a:gd name="connsiteX491" fmla="*/ 540652 w 5309507"/>
              <a:gd name="connsiteY491" fmla="*/ 618367 h 6482443"/>
              <a:gd name="connsiteX492" fmla="*/ 568347 w 5309507"/>
              <a:gd name="connsiteY492" fmla="*/ 867618 h 6482443"/>
              <a:gd name="connsiteX493" fmla="*/ 734516 w 5309507"/>
              <a:gd name="connsiteY493" fmla="*/ 950701 h 6482443"/>
              <a:gd name="connsiteX494" fmla="*/ 928380 w 5309507"/>
              <a:gd name="connsiteY494" fmla="*/ 867618 h 6482443"/>
              <a:gd name="connsiteX495" fmla="*/ 1011436 w 5309507"/>
              <a:gd name="connsiteY495" fmla="*/ 701450 h 6482443"/>
              <a:gd name="connsiteX496" fmla="*/ 928380 w 5309507"/>
              <a:gd name="connsiteY496" fmla="*/ 507618 h 6482443"/>
              <a:gd name="connsiteX497" fmla="*/ 845296 w 5309507"/>
              <a:gd name="connsiteY497" fmla="*/ 369145 h 6482443"/>
              <a:gd name="connsiteX498" fmla="*/ 1011436 w 5309507"/>
              <a:gd name="connsiteY498" fmla="*/ 175283 h 6482443"/>
              <a:gd name="connsiteX499" fmla="*/ 1177605 w 5309507"/>
              <a:gd name="connsiteY499" fmla="*/ 67970 h 6482443"/>
              <a:gd name="connsiteX500" fmla="*/ 1308148 w 5309507"/>
              <a:gd name="connsiteY500" fmla="*/ 0 h 6482443"/>
              <a:gd name="connsiteX501" fmla="*/ 5309507 w 5309507"/>
              <a:gd name="connsiteY501" fmla="*/ 0 h 6482443"/>
              <a:gd name="connsiteX502" fmla="*/ 5309507 w 5309507"/>
              <a:gd name="connsiteY502" fmla="*/ 3713946 h 6482443"/>
              <a:gd name="connsiteX503" fmla="*/ 5064087 w 5309507"/>
              <a:gd name="connsiteY503" fmla="*/ 3959366 h 6482443"/>
              <a:gd name="connsiteX504" fmla="*/ 5064087 w 5309507"/>
              <a:gd name="connsiteY504" fmla="*/ 3966986 h 6482443"/>
              <a:gd name="connsiteX505" fmla="*/ 5309507 w 5309507"/>
              <a:gd name="connsiteY505" fmla="*/ 3721566 h 6482443"/>
              <a:gd name="connsiteX506" fmla="*/ 5309507 w 5309507"/>
              <a:gd name="connsiteY506" fmla="*/ 3752046 h 6482443"/>
              <a:gd name="connsiteX507" fmla="*/ 5064087 w 5309507"/>
              <a:gd name="connsiteY507" fmla="*/ 3997466 h 6482443"/>
              <a:gd name="connsiteX508" fmla="*/ 5064087 w 5309507"/>
              <a:gd name="connsiteY508" fmla="*/ 4005086 h 6482443"/>
              <a:gd name="connsiteX509" fmla="*/ 5309507 w 5309507"/>
              <a:gd name="connsiteY509" fmla="*/ 3759666 h 6482443"/>
              <a:gd name="connsiteX510" fmla="*/ 5309507 w 5309507"/>
              <a:gd name="connsiteY510" fmla="*/ 3790146 h 6482443"/>
              <a:gd name="connsiteX511" fmla="*/ 5064087 w 5309507"/>
              <a:gd name="connsiteY511" fmla="*/ 4035566 h 6482443"/>
              <a:gd name="connsiteX512" fmla="*/ 5064087 w 5309507"/>
              <a:gd name="connsiteY512" fmla="*/ 4043187 h 6482443"/>
              <a:gd name="connsiteX513" fmla="*/ 5309507 w 5309507"/>
              <a:gd name="connsiteY513" fmla="*/ 3797767 h 6482443"/>
              <a:gd name="connsiteX514" fmla="*/ 5309507 w 5309507"/>
              <a:gd name="connsiteY514" fmla="*/ 3828247 h 6482443"/>
              <a:gd name="connsiteX515" fmla="*/ 5064087 w 5309507"/>
              <a:gd name="connsiteY515" fmla="*/ 4073667 h 6482443"/>
              <a:gd name="connsiteX516" fmla="*/ 5064087 w 5309507"/>
              <a:gd name="connsiteY516" fmla="*/ 4081286 h 6482443"/>
              <a:gd name="connsiteX517" fmla="*/ 5309507 w 5309507"/>
              <a:gd name="connsiteY517" fmla="*/ 3835866 h 6482443"/>
              <a:gd name="connsiteX518" fmla="*/ 5309507 w 5309507"/>
              <a:gd name="connsiteY518" fmla="*/ 3866347 h 6482443"/>
              <a:gd name="connsiteX519" fmla="*/ 5064087 w 5309507"/>
              <a:gd name="connsiteY519" fmla="*/ 4111767 h 6482443"/>
              <a:gd name="connsiteX520" fmla="*/ 5064087 w 5309507"/>
              <a:gd name="connsiteY520" fmla="*/ 4119386 h 6482443"/>
              <a:gd name="connsiteX521" fmla="*/ 5309507 w 5309507"/>
              <a:gd name="connsiteY521" fmla="*/ 3873966 h 6482443"/>
              <a:gd name="connsiteX522" fmla="*/ 5309507 w 5309507"/>
              <a:gd name="connsiteY522" fmla="*/ 3904446 h 6482443"/>
              <a:gd name="connsiteX523" fmla="*/ 5064087 w 5309507"/>
              <a:gd name="connsiteY523" fmla="*/ 4149866 h 6482443"/>
              <a:gd name="connsiteX524" fmla="*/ 5064087 w 5309507"/>
              <a:gd name="connsiteY524" fmla="*/ 4157486 h 6482443"/>
              <a:gd name="connsiteX525" fmla="*/ 5309507 w 5309507"/>
              <a:gd name="connsiteY525" fmla="*/ 3912066 h 6482443"/>
              <a:gd name="connsiteX526" fmla="*/ 5309507 w 5309507"/>
              <a:gd name="connsiteY526" fmla="*/ 3942546 h 6482443"/>
              <a:gd name="connsiteX527" fmla="*/ 5064087 w 5309507"/>
              <a:gd name="connsiteY527" fmla="*/ 4187966 h 6482443"/>
              <a:gd name="connsiteX528" fmla="*/ 5064087 w 5309507"/>
              <a:gd name="connsiteY528" fmla="*/ 4195586 h 6482443"/>
              <a:gd name="connsiteX529" fmla="*/ 5309507 w 5309507"/>
              <a:gd name="connsiteY529" fmla="*/ 3950166 h 6482443"/>
              <a:gd name="connsiteX530" fmla="*/ 5309507 w 5309507"/>
              <a:gd name="connsiteY530" fmla="*/ 3980646 h 6482443"/>
              <a:gd name="connsiteX531" fmla="*/ 5064087 w 5309507"/>
              <a:gd name="connsiteY531" fmla="*/ 4226066 h 6482443"/>
              <a:gd name="connsiteX532" fmla="*/ 5064087 w 5309507"/>
              <a:gd name="connsiteY532" fmla="*/ 4233687 h 6482443"/>
              <a:gd name="connsiteX533" fmla="*/ 5309507 w 5309507"/>
              <a:gd name="connsiteY533" fmla="*/ 3988267 h 6482443"/>
              <a:gd name="connsiteX534" fmla="*/ 5309507 w 5309507"/>
              <a:gd name="connsiteY534" fmla="*/ 4018746 h 6482443"/>
              <a:gd name="connsiteX535" fmla="*/ 5064087 w 5309507"/>
              <a:gd name="connsiteY535" fmla="*/ 4264166 h 6482443"/>
              <a:gd name="connsiteX536" fmla="*/ 5064087 w 5309507"/>
              <a:gd name="connsiteY536" fmla="*/ 4271787 h 6482443"/>
              <a:gd name="connsiteX537" fmla="*/ 5309507 w 5309507"/>
              <a:gd name="connsiteY537" fmla="*/ 4026367 h 6482443"/>
              <a:gd name="connsiteX538" fmla="*/ 5309507 w 5309507"/>
              <a:gd name="connsiteY538" fmla="*/ 4056847 h 6482443"/>
              <a:gd name="connsiteX539" fmla="*/ 5064087 w 5309507"/>
              <a:gd name="connsiteY539" fmla="*/ 4302267 h 6482443"/>
              <a:gd name="connsiteX540" fmla="*/ 5064087 w 5309507"/>
              <a:gd name="connsiteY540" fmla="*/ 4309886 h 6482443"/>
              <a:gd name="connsiteX541" fmla="*/ 5309507 w 5309507"/>
              <a:gd name="connsiteY541" fmla="*/ 4064466 h 6482443"/>
              <a:gd name="connsiteX542" fmla="*/ 5309507 w 5309507"/>
              <a:gd name="connsiteY542" fmla="*/ 4094947 h 6482443"/>
              <a:gd name="connsiteX543" fmla="*/ 5064087 w 5309507"/>
              <a:gd name="connsiteY543" fmla="*/ 4340367 h 6482443"/>
              <a:gd name="connsiteX544" fmla="*/ 5064087 w 5309507"/>
              <a:gd name="connsiteY544" fmla="*/ 4347986 h 6482443"/>
              <a:gd name="connsiteX545" fmla="*/ 5309507 w 5309507"/>
              <a:gd name="connsiteY545" fmla="*/ 4102566 h 6482443"/>
              <a:gd name="connsiteX546" fmla="*/ 5309507 w 5309507"/>
              <a:gd name="connsiteY546" fmla="*/ 4133046 h 6482443"/>
              <a:gd name="connsiteX547" fmla="*/ 5064087 w 5309507"/>
              <a:gd name="connsiteY547" fmla="*/ 4378466 h 6482443"/>
              <a:gd name="connsiteX548" fmla="*/ 5064087 w 5309507"/>
              <a:gd name="connsiteY548" fmla="*/ 4386086 h 6482443"/>
              <a:gd name="connsiteX549" fmla="*/ 5309507 w 5309507"/>
              <a:gd name="connsiteY549" fmla="*/ 4140666 h 6482443"/>
              <a:gd name="connsiteX550" fmla="*/ 5309507 w 5309507"/>
              <a:gd name="connsiteY550" fmla="*/ 4171146 h 6482443"/>
              <a:gd name="connsiteX551" fmla="*/ 5064087 w 5309507"/>
              <a:gd name="connsiteY551" fmla="*/ 4416566 h 6482443"/>
              <a:gd name="connsiteX552" fmla="*/ 5064087 w 5309507"/>
              <a:gd name="connsiteY552" fmla="*/ 4424186 h 6482443"/>
              <a:gd name="connsiteX553" fmla="*/ 5309507 w 5309507"/>
              <a:gd name="connsiteY553" fmla="*/ 4178766 h 6482443"/>
              <a:gd name="connsiteX554" fmla="*/ 5309507 w 5309507"/>
              <a:gd name="connsiteY554" fmla="*/ 4209246 h 6482443"/>
              <a:gd name="connsiteX555" fmla="*/ 5064087 w 5309507"/>
              <a:gd name="connsiteY555" fmla="*/ 4454666 h 6482443"/>
              <a:gd name="connsiteX556" fmla="*/ 5064087 w 5309507"/>
              <a:gd name="connsiteY556" fmla="*/ 4462286 h 6482443"/>
              <a:gd name="connsiteX557" fmla="*/ 5309507 w 5309507"/>
              <a:gd name="connsiteY557" fmla="*/ 4216866 h 6482443"/>
              <a:gd name="connsiteX558" fmla="*/ 5309507 w 5309507"/>
              <a:gd name="connsiteY558" fmla="*/ 4247346 h 6482443"/>
              <a:gd name="connsiteX559" fmla="*/ 5064087 w 5309507"/>
              <a:gd name="connsiteY559" fmla="*/ 4492766 h 6482443"/>
              <a:gd name="connsiteX560" fmla="*/ 5064087 w 5309507"/>
              <a:gd name="connsiteY560" fmla="*/ 4500387 h 6482443"/>
              <a:gd name="connsiteX561" fmla="*/ 5309507 w 5309507"/>
              <a:gd name="connsiteY561" fmla="*/ 4254967 h 6482443"/>
              <a:gd name="connsiteX562" fmla="*/ 5309507 w 5309507"/>
              <a:gd name="connsiteY562" fmla="*/ 4285446 h 6482443"/>
              <a:gd name="connsiteX563" fmla="*/ 5064087 w 5309507"/>
              <a:gd name="connsiteY563" fmla="*/ 4530866 h 6482443"/>
              <a:gd name="connsiteX564" fmla="*/ 5064087 w 5309507"/>
              <a:gd name="connsiteY564" fmla="*/ 4538486 h 6482443"/>
              <a:gd name="connsiteX565" fmla="*/ 5309507 w 5309507"/>
              <a:gd name="connsiteY565" fmla="*/ 4293066 h 6482443"/>
              <a:gd name="connsiteX566" fmla="*/ 5309507 w 5309507"/>
              <a:gd name="connsiteY566" fmla="*/ 4323547 h 6482443"/>
              <a:gd name="connsiteX567" fmla="*/ 5064087 w 5309507"/>
              <a:gd name="connsiteY567" fmla="*/ 4568967 h 6482443"/>
              <a:gd name="connsiteX568" fmla="*/ 5064087 w 5309507"/>
              <a:gd name="connsiteY568" fmla="*/ 4576586 h 6482443"/>
              <a:gd name="connsiteX569" fmla="*/ 5309507 w 5309507"/>
              <a:gd name="connsiteY569" fmla="*/ 4331166 h 6482443"/>
              <a:gd name="connsiteX570" fmla="*/ 5309507 w 5309507"/>
              <a:gd name="connsiteY570" fmla="*/ 4361646 h 6482443"/>
              <a:gd name="connsiteX571" fmla="*/ 5064087 w 5309507"/>
              <a:gd name="connsiteY571" fmla="*/ 4607066 h 6482443"/>
              <a:gd name="connsiteX572" fmla="*/ 5064087 w 5309507"/>
              <a:gd name="connsiteY572" fmla="*/ 4614686 h 6482443"/>
              <a:gd name="connsiteX573" fmla="*/ 5309507 w 5309507"/>
              <a:gd name="connsiteY573" fmla="*/ 4369266 h 6482443"/>
              <a:gd name="connsiteX574" fmla="*/ 5309507 w 5309507"/>
              <a:gd name="connsiteY574" fmla="*/ 4399746 h 6482443"/>
              <a:gd name="connsiteX575" fmla="*/ 5064087 w 5309507"/>
              <a:gd name="connsiteY575" fmla="*/ 4645166 h 6482443"/>
              <a:gd name="connsiteX576" fmla="*/ 5064087 w 5309507"/>
              <a:gd name="connsiteY576" fmla="*/ 4652786 h 6482443"/>
              <a:gd name="connsiteX577" fmla="*/ 5309507 w 5309507"/>
              <a:gd name="connsiteY577" fmla="*/ 4407366 h 6482443"/>
              <a:gd name="connsiteX578" fmla="*/ 5309507 w 5309507"/>
              <a:gd name="connsiteY578" fmla="*/ 4437846 h 6482443"/>
              <a:gd name="connsiteX579" fmla="*/ 5208582 w 5309507"/>
              <a:gd name="connsiteY579" fmla="*/ 4538771 h 6482443"/>
              <a:gd name="connsiteX580" fmla="*/ 5205225 w 5309507"/>
              <a:gd name="connsiteY580" fmla="*/ 4541332 h 6482443"/>
              <a:gd name="connsiteX581" fmla="*/ 5199592 w 5309507"/>
              <a:gd name="connsiteY581" fmla="*/ 4547761 h 6482443"/>
              <a:gd name="connsiteX582" fmla="*/ 5064087 w 5309507"/>
              <a:gd name="connsiteY582" fmla="*/ 4683266 h 6482443"/>
              <a:gd name="connsiteX583" fmla="*/ 5064087 w 5309507"/>
              <a:gd name="connsiteY583" fmla="*/ 4690886 h 6482443"/>
              <a:gd name="connsiteX584" fmla="*/ 5162463 w 5309507"/>
              <a:gd name="connsiteY584" fmla="*/ 4592510 h 6482443"/>
              <a:gd name="connsiteX585" fmla="*/ 5139465 w 5309507"/>
              <a:gd name="connsiteY585" fmla="*/ 4627878 h 6482443"/>
              <a:gd name="connsiteX586" fmla="*/ 5122876 w 5309507"/>
              <a:gd name="connsiteY586" fmla="*/ 4662577 h 6482443"/>
              <a:gd name="connsiteX587" fmla="*/ 5064087 w 5309507"/>
              <a:gd name="connsiteY587" fmla="*/ 4721366 h 6482443"/>
              <a:gd name="connsiteX588" fmla="*/ 5064087 w 5309507"/>
              <a:gd name="connsiteY588" fmla="*/ 4728987 h 6482443"/>
              <a:gd name="connsiteX589" fmla="*/ 5115896 w 5309507"/>
              <a:gd name="connsiteY589" fmla="*/ 4677178 h 6482443"/>
              <a:gd name="connsiteX590" fmla="*/ 5115674 w 5309507"/>
              <a:gd name="connsiteY590" fmla="*/ 4677641 h 6482443"/>
              <a:gd name="connsiteX591" fmla="*/ 5098042 w 5309507"/>
              <a:gd name="connsiteY591" fmla="*/ 4725512 h 6482443"/>
              <a:gd name="connsiteX592" fmla="*/ 5064087 w 5309507"/>
              <a:gd name="connsiteY592" fmla="*/ 4759466 h 6482443"/>
              <a:gd name="connsiteX593" fmla="*/ 5064087 w 5309507"/>
              <a:gd name="connsiteY593" fmla="*/ 4767087 h 6482443"/>
              <a:gd name="connsiteX594" fmla="*/ 5094600 w 5309507"/>
              <a:gd name="connsiteY594" fmla="*/ 4736575 h 6482443"/>
              <a:gd name="connsiteX595" fmla="*/ 5097123 w 5309507"/>
              <a:gd name="connsiteY595" fmla="*/ 4764532 h 6482443"/>
              <a:gd name="connsiteX596" fmla="*/ 5064087 w 5309507"/>
              <a:gd name="connsiteY596" fmla="*/ 4797567 h 6482443"/>
              <a:gd name="connsiteX597" fmla="*/ 5064087 w 5309507"/>
              <a:gd name="connsiteY597" fmla="*/ 4805186 h 6482443"/>
              <a:gd name="connsiteX598" fmla="*/ 5097753 w 5309507"/>
              <a:gd name="connsiteY598" fmla="*/ 4771520 h 6482443"/>
              <a:gd name="connsiteX599" fmla="*/ 5099667 w 5309507"/>
              <a:gd name="connsiteY599" fmla="*/ 4792730 h 6482443"/>
              <a:gd name="connsiteX600" fmla="*/ 5101421 w 5309507"/>
              <a:gd name="connsiteY600" fmla="*/ 4798333 h 6482443"/>
              <a:gd name="connsiteX601" fmla="*/ 5064087 w 5309507"/>
              <a:gd name="connsiteY601" fmla="*/ 4835667 h 6482443"/>
              <a:gd name="connsiteX602" fmla="*/ 5064087 w 5309507"/>
              <a:gd name="connsiteY602" fmla="*/ 4843286 h 6482443"/>
              <a:gd name="connsiteX603" fmla="*/ 5103238 w 5309507"/>
              <a:gd name="connsiteY603" fmla="*/ 4804136 h 6482443"/>
              <a:gd name="connsiteX604" fmla="*/ 5110504 w 5309507"/>
              <a:gd name="connsiteY604" fmla="*/ 4827349 h 6482443"/>
              <a:gd name="connsiteX605" fmla="*/ 5064087 w 5309507"/>
              <a:gd name="connsiteY605" fmla="*/ 4873766 h 6482443"/>
              <a:gd name="connsiteX606" fmla="*/ 5064087 w 5309507"/>
              <a:gd name="connsiteY606" fmla="*/ 4881386 h 6482443"/>
              <a:gd name="connsiteX607" fmla="*/ 5112321 w 5309507"/>
              <a:gd name="connsiteY607" fmla="*/ 4833152 h 6482443"/>
              <a:gd name="connsiteX608" fmla="*/ 5115242 w 5309507"/>
              <a:gd name="connsiteY608" fmla="*/ 4842485 h 6482443"/>
              <a:gd name="connsiteX609" fmla="*/ 5121950 w 5309507"/>
              <a:gd name="connsiteY609" fmla="*/ 4854003 h 6482443"/>
              <a:gd name="connsiteX610" fmla="*/ 5064087 w 5309507"/>
              <a:gd name="connsiteY610" fmla="*/ 4911866 h 6482443"/>
              <a:gd name="connsiteX611" fmla="*/ 5064087 w 5309507"/>
              <a:gd name="connsiteY611" fmla="*/ 4919486 h 6482443"/>
              <a:gd name="connsiteX612" fmla="*/ 5124755 w 5309507"/>
              <a:gd name="connsiteY612" fmla="*/ 4858819 h 6482443"/>
              <a:gd name="connsiteX613" fmla="*/ 5135973 w 5309507"/>
              <a:gd name="connsiteY613" fmla="*/ 4878081 h 6482443"/>
              <a:gd name="connsiteX614" fmla="*/ 5064087 w 5309507"/>
              <a:gd name="connsiteY614" fmla="*/ 4949966 h 6482443"/>
              <a:gd name="connsiteX615" fmla="*/ 5064087 w 5309507"/>
              <a:gd name="connsiteY615" fmla="*/ 4957587 h 6482443"/>
              <a:gd name="connsiteX616" fmla="*/ 5138777 w 5309507"/>
              <a:gd name="connsiteY616" fmla="*/ 4882897 h 6482443"/>
              <a:gd name="connsiteX617" fmla="*/ 5141198 w 5309507"/>
              <a:gd name="connsiteY617" fmla="*/ 4887053 h 6482443"/>
              <a:gd name="connsiteX618" fmla="*/ 5152288 w 5309507"/>
              <a:gd name="connsiteY618" fmla="*/ 4899865 h 6482443"/>
              <a:gd name="connsiteX619" fmla="*/ 5064087 w 5309507"/>
              <a:gd name="connsiteY619" fmla="*/ 4988066 h 6482443"/>
              <a:gd name="connsiteX620" fmla="*/ 5064087 w 5309507"/>
              <a:gd name="connsiteY620" fmla="*/ 4995687 h 6482443"/>
              <a:gd name="connsiteX621" fmla="*/ 5155824 w 5309507"/>
              <a:gd name="connsiteY621" fmla="*/ 4903950 h 6482443"/>
              <a:gd name="connsiteX622" fmla="*/ 5169966 w 5309507"/>
              <a:gd name="connsiteY622" fmla="*/ 4920288 h 6482443"/>
              <a:gd name="connsiteX623" fmla="*/ 5064087 w 5309507"/>
              <a:gd name="connsiteY623" fmla="*/ 5026167 h 6482443"/>
              <a:gd name="connsiteX624" fmla="*/ 5064087 w 5309507"/>
              <a:gd name="connsiteY624" fmla="*/ 5033786 h 6482443"/>
              <a:gd name="connsiteX625" fmla="*/ 5173501 w 5309507"/>
              <a:gd name="connsiteY625" fmla="*/ 4924372 h 6482443"/>
              <a:gd name="connsiteX626" fmla="*/ 5177530 w 5309507"/>
              <a:gd name="connsiteY626" fmla="*/ 4929027 h 6482443"/>
              <a:gd name="connsiteX627" fmla="*/ 5187759 w 5309507"/>
              <a:gd name="connsiteY627" fmla="*/ 4940595 h 6482443"/>
              <a:gd name="connsiteX628" fmla="*/ 5064087 w 5309507"/>
              <a:gd name="connsiteY628" fmla="*/ 5064267 h 6482443"/>
              <a:gd name="connsiteX629" fmla="*/ 5064087 w 5309507"/>
              <a:gd name="connsiteY629" fmla="*/ 5071886 h 6482443"/>
              <a:gd name="connsiteX630" fmla="*/ 5191335 w 5309507"/>
              <a:gd name="connsiteY630" fmla="*/ 4944639 h 6482443"/>
              <a:gd name="connsiteX631" fmla="*/ 5205638 w 5309507"/>
              <a:gd name="connsiteY631" fmla="*/ 4960815 h 6482443"/>
              <a:gd name="connsiteX632" fmla="*/ 5064087 w 5309507"/>
              <a:gd name="connsiteY632" fmla="*/ 5102366 h 6482443"/>
              <a:gd name="connsiteX633" fmla="*/ 5064087 w 5309507"/>
              <a:gd name="connsiteY633" fmla="*/ 5109986 h 6482443"/>
              <a:gd name="connsiteX634" fmla="*/ 5209214 w 5309507"/>
              <a:gd name="connsiteY634" fmla="*/ 4964859 h 6482443"/>
              <a:gd name="connsiteX635" fmla="*/ 5213880 w 5309507"/>
              <a:gd name="connsiteY635" fmla="*/ 4970136 h 6482443"/>
              <a:gd name="connsiteX636" fmla="*/ 5222150 w 5309507"/>
              <a:gd name="connsiteY636" fmla="*/ 4982403 h 6482443"/>
              <a:gd name="connsiteX637" fmla="*/ 5064087 w 5309507"/>
              <a:gd name="connsiteY637" fmla="*/ 5140466 h 6482443"/>
              <a:gd name="connsiteX638" fmla="*/ 5064087 w 5309507"/>
              <a:gd name="connsiteY638" fmla="*/ 5148086 h 6482443"/>
              <a:gd name="connsiteX639" fmla="*/ 5225218 w 5309507"/>
              <a:gd name="connsiteY639" fmla="*/ 4986955 h 6482443"/>
              <a:gd name="connsiteX640" fmla="*/ 5237492 w 5309507"/>
              <a:gd name="connsiteY640" fmla="*/ 5005161 h 6482443"/>
              <a:gd name="connsiteX641" fmla="*/ 5064087 w 5309507"/>
              <a:gd name="connsiteY641" fmla="*/ 5178566 h 6482443"/>
              <a:gd name="connsiteX642" fmla="*/ 5064087 w 5309507"/>
              <a:gd name="connsiteY642" fmla="*/ 5186186 h 6482443"/>
              <a:gd name="connsiteX643" fmla="*/ 5240411 w 5309507"/>
              <a:gd name="connsiteY643" fmla="*/ 5009862 h 6482443"/>
              <a:gd name="connsiteX644" fmla="*/ 5250122 w 5309507"/>
              <a:gd name="connsiteY644" fmla="*/ 5030632 h 6482443"/>
              <a:gd name="connsiteX645" fmla="*/ 5064087 w 5309507"/>
              <a:gd name="connsiteY645" fmla="*/ 5216666 h 6482443"/>
              <a:gd name="connsiteX646" fmla="*/ 5064087 w 5309507"/>
              <a:gd name="connsiteY646" fmla="*/ 5224287 h 6482443"/>
              <a:gd name="connsiteX647" fmla="*/ 5252550 w 5309507"/>
              <a:gd name="connsiteY647" fmla="*/ 5035825 h 6482443"/>
              <a:gd name="connsiteX648" fmla="*/ 5255422 w 5309507"/>
              <a:gd name="connsiteY648" fmla="*/ 5041969 h 6482443"/>
              <a:gd name="connsiteX649" fmla="*/ 5259050 w 5309507"/>
              <a:gd name="connsiteY649" fmla="*/ 5059804 h 6482443"/>
              <a:gd name="connsiteX650" fmla="*/ 5064087 w 5309507"/>
              <a:gd name="connsiteY650" fmla="*/ 5254766 h 6482443"/>
              <a:gd name="connsiteX651" fmla="*/ 5064087 w 5309507"/>
              <a:gd name="connsiteY651" fmla="*/ 5262386 h 6482443"/>
              <a:gd name="connsiteX652" fmla="*/ 5260338 w 5309507"/>
              <a:gd name="connsiteY652" fmla="*/ 5066136 h 6482443"/>
              <a:gd name="connsiteX653" fmla="*/ 5260615 w 5309507"/>
              <a:gd name="connsiteY653" fmla="*/ 5067500 h 6482443"/>
              <a:gd name="connsiteX654" fmla="*/ 5256829 w 5309507"/>
              <a:gd name="connsiteY654" fmla="*/ 5098655 h 6482443"/>
              <a:gd name="connsiteX655" fmla="*/ 5256034 w 5309507"/>
              <a:gd name="connsiteY655" fmla="*/ 5100920 h 6482443"/>
              <a:gd name="connsiteX656" fmla="*/ 5064087 w 5309507"/>
              <a:gd name="connsiteY656" fmla="*/ 5292867 h 6482443"/>
              <a:gd name="connsiteX657" fmla="*/ 5064087 w 5309507"/>
              <a:gd name="connsiteY657" fmla="*/ 5300486 h 6482443"/>
              <a:gd name="connsiteX658" fmla="*/ 5251919 w 5309507"/>
              <a:gd name="connsiteY658" fmla="*/ 5112655 h 6482443"/>
              <a:gd name="connsiteX659" fmla="*/ 5245902 w 5309507"/>
              <a:gd name="connsiteY659" fmla="*/ 5129808 h 6482443"/>
              <a:gd name="connsiteX660" fmla="*/ 5209528 w 5309507"/>
              <a:gd name="connsiteY660" fmla="*/ 5185525 h 6482443"/>
              <a:gd name="connsiteX661" fmla="*/ 5127292 w 5309507"/>
              <a:gd name="connsiteY661" fmla="*/ 5267761 h 6482443"/>
              <a:gd name="connsiteX662" fmla="*/ 5066780 w 5309507"/>
              <a:gd name="connsiteY662" fmla="*/ 5316721 h 6482443"/>
              <a:gd name="connsiteX663" fmla="*/ 4789832 w 5309507"/>
              <a:gd name="connsiteY663" fmla="*/ 5482889 h 6482443"/>
              <a:gd name="connsiteX664" fmla="*/ 4845222 w 5309507"/>
              <a:gd name="connsiteY664" fmla="*/ 5510583 h 6482443"/>
              <a:gd name="connsiteX665" fmla="*/ 5035620 w 5309507"/>
              <a:gd name="connsiteY665" fmla="*/ 5427500 h 6482443"/>
              <a:gd name="connsiteX666" fmla="*/ 5064087 w 5309507"/>
              <a:gd name="connsiteY666" fmla="*/ 5409851 h 6482443"/>
              <a:gd name="connsiteX667" fmla="*/ 5064087 w 5309507"/>
              <a:gd name="connsiteY667" fmla="*/ 5415739 h 6482443"/>
              <a:gd name="connsiteX668" fmla="*/ 5079581 w 5309507"/>
              <a:gd name="connsiteY668" fmla="*/ 5400245 h 6482443"/>
              <a:gd name="connsiteX669" fmla="*/ 5152882 w 5309507"/>
              <a:gd name="connsiteY669" fmla="*/ 5354801 h 6482443"/>
              <a:gd name="connsiteX670" fmla="*/ 5161345 w 5309507"/>
              <a:gd name="connsiteY670" fmla="*/ 5348960 h 6482443"/>
              <a:gd name="connsiteX671" fmla="*/ 5064087 w 5309507"/>
              <a:gd name="connsiteY671" fmla="*/ 5446218 h 6482443"/>
              <a:gd name="connsiteX672" fmla="*/ 5064087 w 5309507"/>
              <a:gd name="connsiteY672" fmla="*/ 5453838 h 6482443"/>
              <a:gd name="connsiteX673" fmla="*/ 5185939 w 5309507"/>
              <a:gd name="connsiteY673" fmla="*/ 5331986 h 6482443"/>
              <a:gd name="connsiteX674" fmla="*/ 5284321 w 5309507"/>
              <a:gd name="connsiteY674" fmla="*/ 5264085 h 6482443"/>
              <a:gd name="connsiteX675" fmla="*/ 5064087 w 5309507"/>
              <a:gd name="connsiteY675" fmla="*/ 5484319 h 6482443"/>
              <a:gd name="connsiteX676" fmla="*/ 5064087 w 5309507"/>
              <a:gd name="connsiteY676" fmla="*/ 5491938 h 6482443"/>
              <a:gd name="connsiteX677" fmla="*/ 5309507 w 5309507"/>
              <a:gd name="connsiteY677" fmla="*/ 5246518 h 6482443"/>
              <a:gd name="connsiteX678" fmla="*/ 5309507 w 5309507"/>
              <a:gd name="connsiteY678" fmla="*/ 5276998 h 6482443"/>
              <a:gd name="connsiteX679" fmla="*/ 5064087 w 5309507"/>
              <a:gd name="connsiteY679" fmla="*/ 5522418 h 6482443"/>
              <a:gd name="connsiteX680" fmla="*/ 5064087 w 5309507"/>
              <a:gd name="connsiteY680" fmla="*/ 5530038 h 6482443"/>
              <a:gd name="connsiteX681" fmla="*/ 5309507 w 5309507"/>
              <a:gd name="connsiteY681" fmla="*/ 5284618 h 6482443"/>
              <a:gd name="connsiteX682" fmla="*/ 5309507 w 5309507"/>
              <a:gd name="connsiteY682" fmla="*/ 5315098 h 6482443"/>
              <a:gd name="connsiteX683" fmla="*/ 5064087 w 5309507"/>
              <a:gd name="connsiteY683" fmla="*/ 5560518 h 6482443"/>
              <a:gd name="connsiteX684" fmla="*/ 5064087 w 5309507"/>
              <a:gd name="connsiteY684" fmla="*/ 5568138 h 6482443"/>
              <a:gd name="connsiteX685" fmla="*/ 5309507 w 5309507"/>
              <a:gd name="connsiteY685" fmla="*/ 5322718 h 6482443"/>
              <a:gd name="connsiteX686" fmla="*/ 5309507 w 5309507"/>
              <a:gd name="connsiteY686" fmla="*/ 5353198 h 6482443"/>
              <a:gd name="connsiteX687" fmla="*/ 5064087 w 5309507"/>
              <a:gd name="connsiteY687" fmla="*/ 5598618 h 6482443"/>
              <a:gd name="connsiteX688" fmla="*/ 5064087 w 5309507"/>
              <a:gd name="connsiteY688" fmla="*/ 5606238 h 6482443"/>
              <a:gd name="connsiteX689" fmla="*/ 5309507 w 5309507"/>
              <a:gd name="connsiteY689" fmla="*/ 5360818 h 6482443"/>
              <a:gd name="connsiteX690" fmla="*/ 5309507 w 5309507"/>
              <a:gd name="connsiteY690" fmla="*/ 5391298 h 6482443"/>
              <a:gd name="connsiteX691" fmla="*/ 5064087 w 5309507"/>
              <a:gd name="connsiteY691" fmla="*/ 5636718 h 6482443"/>
              <a:gd name="connsiteX692" fmla="*/ 5064087 w 5309507"/>
              <a:gd name="connsiteY692" fmla="*/ 5644339 h 6482443"/>
              <a:gd name="connsiteX693" fmla="*/ 5309507 w 5309507"/>
              <a:gd name="connsiteY693" fmla="*/ 5398919 h 6482443"/>
              <a:gd name="connsiteX694" fmla="*/ 5309507 w 5309507"/>
              <a:gd name="connsiteY694" fmla="*/ 5429398 h 6482443"/>
              <a:gd name="connsiteX695" fmla="*/ 5064087 w 5309507"/>
              <a:gd name="connsiteY695" fmla="*/ 5674818 h 6482443"/>
              <a:gd name="connsiteX696" fmla="*/ 5064087 w 5309507"/>
              <a:gd name="connsiteY696" fmla="*/ 5682439 h 6482443"/>
              <a:gd name="connsiteX697" fmla="*/ 5309507 w 5309507"/>
              <a:gd name="connsiteY697" fmla="*/ 5437019 h 6482443"/>
              <a:gd name="connsiteX698" fmla="*/ 5309507 w 5309507"/>
              <a:gd name="connsiteY698" fmla="*/ 5467499 h 6482443"/>
              <a:gd name="connsiteX699" fmla="*/ 5087824 w 5309507"/>
              <a:gd name="connsiteY699" fmla="*/ 5689182 h 6482443"/>
              <a:gd name="connsiteX700" fmla="*/ 5095443 w 5309507"/>
              <a:gd name="connsiteY700" fmla="*/ 5689182 h 6482443"/>
              <a:gd name="connsiteX701" fmla="*/ 5309507 w 5309507"/>
              <a:gd name="connsiteY701" fmla="*/ 5475118 h 6482443"/>
              <a:gd name="connsiteX702" fmla="*/ 5309507 w 5309507"/>
              <a:gd name="connsiteY702" fmla="*/ 5505599 h 6482443"/>
              <a:gd name="connsiteX703" fmla="*/ 5125924 w 5309507"/>
              <a:gd name="connsiteY703" fmla="*/ 5689182 h 6482443"/>
              <a:gd name="connsiteX704" fmla="*/ 5133543 w 5309507"/>
              <a:gd name="connsiteY704" fmla="*/ 5689182 h 6482443"/>
              <a:gd name="connsiteX705" fmla="*/ 5309507 w 5309507"/>
              <a:gd name="connsiteY705" fmla="*/ 5513218 h 6482443"/>
              <a:gd name="connsiteX706" fmla="*/ 5309507 w 5309507"/>
              <a:gd name="connsiteY706" fmla="*/ 5543698 h 6482443"/>
              <a:gd name="connsiteX707" fmla="*/ 5164023 w 5309507"/>
              <a:gd name="connsiteY707" fmla="*/ 5689182 h 6482443"/>
              <a:gd name="connsiteX708" fmla="*/ 5171643 w 5309507"/>
              <a:gd name="connsiteY708" fmla="*/ 5689182 h 6482443"/>
              <a:gd name="connsiteX709" fmla="*/ 5309507 w 5309507"/>
              <a:gd name="connsiteY709" fmla="*/ 5551318 h 6482443"/>
              <a:gd name="connsiteX710" fmla="*/ 5309507 w 5309507"/>
              <a:gd name="connsiteY710" fmla="*/ 5581798 h 6482443"/>
              <a:gd name="connsiteX711" fmla="*/ 5202123 w 5309507"/>
              <a:gd name="connsiteY711" fmla="*/ 5689182 h 6482443"/>
              <a:gd name="connsiteX712" fmla="*/ 5209743 w 5309507"/>
              <a:gd name="connsiteY712" fmla="*/ 5689182 h 6482443"/>
              <a:gd name="connsiteX713" fmla="*/ 5309507 w 5309507"/>
              <a:gd name="connsiteY713" fmla="*/ 5589418 h 6482443"/>
              <a:gd name="connsiteX714" fmla="*/ 5309507 w 5309507"/>
              <a:gd name="connsiteY714" fmla="*/ 5619898 h 6482443"/>
              <a:gd name="connsiteX715" fmla="*/ 5240223 w 5309507"/>
              <a:gd name="connsiteY715" fmla="*/ 5689182 h 6482443"/>
              <a:gd name="connsiteX716" fmla="*/ 5247844 w 5309507"/>
              <a:gd name="connsiteY716" fmla="*/ 5689182 h 6482443"/>
              <a:gd name="connsiteX717" fmla="*/ 5309507 w 5309507"/>
              <a:gd name="connsiteY717" fmla="*/ 5627519 h 6482443"/>
              <a:gd name="connsiteX718" fmla="*/ 5309507 w 5309507"/>
              <a:gd name="connsiteY718" fmla="*/ 5657998 h 6482443"/>
              <a:gd name="connsiteX719" fmla="*/ 5278323 w 5309507"/>
              <a:gd name="connsiteY719" fmla="*/ 5689182 h 6482443"/>
              <a:gd name="connsiteX720" fmla="*/ 5285944 w 5309507"/>
              <a:gd name="connsiteY720" fmla="*/ 5689182 h 6482443"/>
              <a:gd name="connsiteX721" fmla="*/ 5309507 w 5309507"/>
              <a:gd name="connsiteY721" fmla="*/ 5665619 h 6482443"/>
              <a:gd name="connsiteX722" fmla="*/ 5309507 w 5309507"/>
              <a:gd name="connsiteY722" fmla="*/ 6482443 h 6482443"/>
              <a:gd name="connsiteX723" fmla="*/ 0 w 5309507"/>
              <a:gd name="connsiteY723" fmla="*/ 6482443 h 6482443"/>
              <a:gd name="connsiteX724" fmla="*/ 0 w 5309507"/>
              <a:gd name="connsiteY724" fmla="*/ 898364 h 6482443"/>
              <a:gd name="connsiteX725" fmla="*/ 69868 w 5309507"/>
              <a:gd name="connsiteY725" fmla="*/ 867618 h 6482443"/>
              <a:gd name="connsiteX726" fmla="*/ 180648 w 5309507"/>
              <a:gd name="connsiteY726" fmla="*/ 701450 h 6482443"/>
              <a:gd name="connsiteX727" fmla="*/ 97563 w 5309507"/>
              <a:gd name="connsiteY727" fmla="*/ 507618 h 6482443"/>
              <a:gd name="connsiteX728" fmla="*/ 14479 w 5309507"/>
              <a:gd name="connsiteY728" fmla="*/ 369145 h 6482443"/>
              <a:gd name="connsiteX729" fmla="*/ 208343 w 5309507"/>
              <a:gd name="connsiteY729" fmla="*/ 147588 h 6482443"/>
              <a:gd name="connsiteX730" fmla="*/ 403072 w 5309507"/>
              <a:gd name="connsiteY730" fmla="*/ 22975 h 6482443"/>
              <a:gd name="connsiteX731" fmla="*/ 0 w 5309507"/>
              <a:gd name="connsiteY731" fmla="*/ 0 h 6482443"/>
              <a:gd name="connsiteX732" fmla="*/ 244691 w 5309507"/>
              <a:gd name="connsiteY732" fmla="*/ 0 h 6482443"/>
              <a:gd name="connsiteX733" fmla="*/ 212670 w 5309507"/>
              <a:gd name="connsiteY733" fmla="*/ 18653 h 6482443"/>
              <a:gd name="connsiteX734" fmla="*/ 97563 w 5309507"/>
              <a:gd name="connsiteY734" fmla="*/ 92199 h 6482443"/>
              <a:gd name="connsiteX735" fmla="*/ 9295 w 5309507"/>
              <a:gd name="connsiteY735" fmla="*/ 146561 h 6482443"/>
              <a:gd name="connsiteX736" fmla="*/ 0 w 5309507"/>
              <a:gd name="connsiteY73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9" name="Tijdelijke aanduiding voor tekst 11">
            <a:extLst>
              <a:ext uri="{FF2B5EF4-FFF2-40B4-BE49-F238E27FC236}">
                <a16:creationId xmlns:a16="http://schemas.microsoft.com/office/drawing/2014/main" id="{1094989B-8932-E54A-8384-6D38BFBA8A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5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5B8A0B99-F4CD-A34C-A825-EB4C69EA78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61F1CFED-7181-2444-9A20-CD22D6E43D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9" name="Rechthoek 88">
            <a:extLst>
              <a:ext uri="{FF2B5EF4-FFF2-40B4-BE49-F238E27FC236}">
                <a16:creationId xmlns:a16="http://schemas.microsoft.com/office/drawing/2014/main" id="{36113C0E-6400-A440-B742-D4FE7EC8E1A7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90" name="Ovaal 89">
            <a:extLst>
              <a:ext uri="{FF2B5EF4-FFF2-40B4-BE49-F238E27FC236}">
                <a16:creationId xmlns:a16="http://schemas.microsoft.com/office/drawing/2014/main" id="{9A812FDC-B108-B449-8CBA-A7AD854C47CF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3" name="Rechthoek 92">
            <a:extLst>
              <a:ext uri="{FF2B5EF4-FFF2-40B4-BE49-F238E27FC236}">
                <a16:creationId xmlns:a16="http://schemas.microsoft.com/office/drawing/2014/main" id="{361095CE-E5FC-7F43-92C7-EB00C685B6E1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4" name="Groep 93">
            <a:extLst>
              <a:ext uri="{FF2B5EF4-FFF2-40B4-BE49-F238E27FC236}">
                <a16:creationId xmlns:a16="http://schemas.microsoft.com/office/drawing/2014/main" id="{EE0A0FA8-9B56-2142-921B-BB8F48F9E58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38EFF3A0-45E5-504D-88A9-5A6780A790C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166E7E23-31A7-A945-AD7E-077DB9BC664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Vrije vorm: vorm 101">
              <a:extLst>
                <a:ext uri="{FF2B5EF4-FFF2-40B4-BE49-F238E27FC236}">
                  <a16:creationId xmlns:a16="http://schemas.microsoft.com/office/drawing/2014/main" id="{D191D4C0-8868-0A49-B04A-09759F94C4E4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8" name="Rechthoek: afgeronde hoeken 102">
              <a:extLst>
                <a:ext uri="{FF2B5EF4-FFF2-40B4-BE49-F238E27FC236}">
                  <a16:creationId xmlns:a16="http://schemas.microsoft.com/office/drawing/2014/main" id="{2AC11D53-EC0D-5A4A-8F73-64546872B6C8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D09628A9-C47A-624A-BEE1-6C97FD2442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1CE96F45-955A-214F-B90F-421A9BE5BFC4}"/>
                </a:ext>
              </a:extLst>
            </p:cNvPr>
            <p:cNvCxnSpPr>
              <a:cxnSpLocks/>
              <a:stCxn id="98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1" name="Ovaal 100">
            <a:extLst>
              <a:ext uri="{FF2B5EF4-FFF2-40B4-BE49-F238E27FC236}">
                <a16:creationId xmlns:a16="http://schemas.microsoft.com/office/drawing/2014/main" id="{16D398F7-EF5F-FD41-A6A9-74C034F192C1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1956C730-D34E-724A-B7DC-C7E9F993129B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4A73FAED-11B5-6849-8E3F-40EED8863EE3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8F583B5-A08D-5C40-A6B6-E5DE531CA12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CE1DC1E7-4B34-F046-B1EE-41A124A8232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6" name="Gelijkbenige driehoek 98">
              <a:extLst>
                <a:ext uri="{FF2B5EF4-FFF2-40B4-BE49-F238E27FC236}">
                  <a16:creationId xmlns:a16="http://schemas.microsoft.com/office/drawing/2014/main" id="{3C574885-F1DC-844C-B325-E6ADBDD26D8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7" name="Ovaal 106">
            <a:extLst>
              <a:ext uri="{FF2B5EF4-FFF2-40B4-BE49-F238E27FC236}">
                <a16:creationId xmlns:a16="http://schemas.microsoft.com/office/drawing/2014/main" id="{2E1D7F7F-F242-3342-B9A0-2EDC856B6F91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8" name="Rechthoek 107">
            <a:extLst>
              <a:ext uri="{FF2B5EF4-FFF2-40B4-BE49-F238E27FC236}">
                <a16:creationId xmlns:a16="http://schemas.microsoft.com/office/drawing/2014/main" id="{DF00C2B7-9F23-524F-BC21-CA25912A12AB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9" name="Ovaal 108">
            <a:extLst>
              <a:ext uri="{FF2B5EF4-FFF2-40B4-BE49-F238E27FC236}">
                <a16:creationId xmlns:a16="http://schemas.microsoft.com/office/drawing/2014/main" id="{46B4B832-72B3-A944-8AAF-37F2374DEA9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10" name="Rechthoek 109">
            <a:extLst>
              <a:ext uri="{FF2B5EF4-FFF2-40B4-BE49-F238E27FC236}">
                <a16:creationId xmlns:a16="http://schemas.microsoft.com/office/drawing/2014/main" id="{1064F036-7225-6444-9942-37CBE72F0B9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10B3340D-B48B-DE4A-A844-48AA1E66C1BB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2" name="Groep 111">
              <a:extLst>
                <a:ext uri="{FF2B5EF4-FFF2-40B4-BE49-F238E27FC236}">
                  <a16:creationId xmlns:a16="http://schemas.microsoft.com/office/drawing/2014/main" id="{389C1596-7998-474D-B172-8DB5F9A25AA5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04B664AB-A897-D64A-AB40-19E1CA328FDA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2" name="Groep 121">
                  <a:extLst>
                    <a:ext uri="{FF2B5EF4-FFF2-40B4-BE49-F238E27FC236}">
                      <a16:creationId xmlns:a16="http://schemas.microsoft.com/office/drawing/2014/main" id="{7B739E07-EE11-7B44-B292-C808F8C15B2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29D14CA9-396D-3342-941D-C96B6073DF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Rechthoek 125">
                    <a:extLst>
                      <a:ext uri="{FF2B5EF4-FFF2-40B4-BE49-F238E27FC236}">
                        <a16:creationId xmlns:a16="http://schemas.microsoft.com/office/drawing/2014/main" id="{93866995-D2B7-4145-AA8B-B34276A15A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7" name="Ovaal 126">
                    <a:extLst>
                      <a:ext uri="{FF2B5EF4-FFF2-40B4-BE49-F238E27FC236}">
                        <a16:creationId xmlns:a16="http://schemas.microsoft.com/office/drawing/2014/main" id="{845ADA44-D5FB-7744-8FD6-4696400EAA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BC01916A-F3BA-2142-987F-5F9F768E248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4" name="Afbeelding 123">
                  <a:extLst>
                    <a:ext uri="{FF2B5EF4-FFF2-40B4-BE49-F238E27FC236}">
                      <a16:creationId xmlns:a16="http://schemas.microsoft.com/office/drawing/2014/main" id="{A6FC2A45-6523-3A47-8385-DA1C8887C05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8574A4E0-93BF-7C48-B929-8A95D6E4DA5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42C4F0C0-FAB1-BB40-97F4-E7B87F1CB451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CB0E75D9-385D-3543-8B41-66CBFDE8763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7" name="Groep 116">
                <a:extLst>
                  <a:ext uri="{FF2B5EF4-FFF2-40B4-BE49-F238E27FC236}">
                    <a16:creationId xmlns:a16="http://schemas.microsoft.com/office/drawing/2014/main" id="{15390849-1472-0448-8B1A-CF5DA2AED728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EAFF475B-85E0-B442-88DB-0B684E949B4B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6C6B0617-CA5B-9A44-B69F-B35EF7D84FF5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8A7F3C35-2B89-5740-848C-91BA30EC96F6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4" name="Gelijkbenige driehoek 78">
              <a:extLst>
                <a:ext uri="{FF2B5EF4-FFF2-40B4-BE49-F238E27FC236}">
                  <a16:creationId xmlns:a16="http://schemas.microsoft.com/office/drawing/2014/main" id="{2482033D-3BD4-A64C-B097-2EC10479E59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8" name="Rechthoek 127">
            <a:extLst>
              <a:ext uri="{FF2B5EF4-FFF2-40B4-BE49-F238E27FC236}">
                <a16:creationId xmlns:a16="http://schemas.microsoft.com/office/drawing/2014/main" id="{54E7133A-35E6-094B-9E3A-BEB6721C666B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9" name="Groep 128">
            <a:extLst>
              <a:ext uri="{FF2B5EF4-FFF2-40B4-BE49-F238E27FC236}">
                <a16:creationId xmlns:a16="http://schemas.microsoft.com/office/drawing/2014/main" id="{2278415C-90DC-BE44-81B4-5EFAEC55BBF2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3A16B4A9-0A4B-B041-8F0F-E7B2C62AA91C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10B0DBFF-A865-7447-A072-3A642F326A1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4C4B8073-0FF4-E54E-9008-C5565EF46A7B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5" name="Rechthoek: afgeronde hoeken 61">
                <a:extLst>
                  <a:ext uri="{FF2B5EF4-FFF2-40B4-BE49-F238E27FC236}">
                    <a16:creationId xmlns:a16="http://schemas.microsoft.com/office/drawing/2014/main" id="{3A867208-CD8E-8741-8BD5-C8E118F4E45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5B0184B-B6CD-FF4F-AB83-65DCF92E869F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0D636F6D-E018-1947-AC0A-9D4B6137E38D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B9C01A5-44F5-414D-96B2-5B9D3E35045F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436A6E73-FE0F-EB46-B5EB-7807AE7C8578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25EF70A1-951C-2940-9B54-4DF2A3817E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8054D2-DE4F-EF4C-B0C4-C29A0B3ED5EA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6C572CAF-02EE-CF4E-8669-6B9FCBF028C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9" name="Rechthoek: afgeronde hoeken 55">
                  <a:extLst>
                    <a:ext uri="{FF2B5EF4-FFF2-40B4-BE49-F238E27FC236}">
                      <a16:creationId xmlns:a16="http://schemas.microsoft.com/office/drawing/2014/main" id="{44AFC696-95DB-D348-9B31-4657B4B4969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D1F59FEA-4B2C-5447-BF04-E9330BA94D6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C1A6A55-CF53-FA4A-9C56-A01C93CF1A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C44CDB33-DF02-DA47-8DC0-9DE882AB5AA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2CBEF1F-335C-324A-93C2-D980C76DE2C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4" name="Rechthoek 143">
                  <a:extLst>
                    <a:ext uri="{FF2B5EF4-FFF2-40B4-BE49-F238E27FC236}">
                      <a16:creationId xmlns:a16="http://schemas.microsoft.com/office/drawing/2014/main" id="{D74E3039-07D6-D44D-A628-0E0E360145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8" name="Boog 137">
                <a:extLst>
                  <a:ext uri="{FF2B5EF4-FFF2-40B4-BE49-F238E27FC236}">
                    <a16:creationId xmlns:a16="http://schemas.microsoft.com/office/drawing/2014/main" id="{8B354A29-0636-9541-92F1-7BD59994CA2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560D3FBE-3E22-EB4B-B81F-8432509CC370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5" name="Tekstvak 134">
              <a:extLst>
                <a:ext uri="{FF2B5EF4-FFF2-40B4-BE49-F238E27FC236}">
                  <a16:creationId xmlns:a16="http://schemas.microsoft.com/office/drawing/2014/main" id="{C57F1024-2667-F04E-A09A-9304962052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6" name="Vrije vorm: vorm 52">
              <a:extLst>
                <a:ext uri="{FF2B5EF4-FFF2-40B4-BE49-F238E27FC236}">
                  <a16:creationId xmlns:a16="http://schemas.microsoft.com/office/drawing/2014/main" id="{2098A7B6-2FE4-8247-A8C7-64BC4CE8A52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1" name="Afbeelding 150">
            <a:extLst>
              <a:ext uri="{FF2B5EF4-FFF2-40B4-BE49-F238E27FC236}">
                <a16:creationId xmlns:a16="http://schemas.microsoft.com/office/drawing/2014/main" id="{63F61497-FFA8-7847-BD5E-CEF4370E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2" name="Rechthoek 151">
            <a:extLst>
              <a:ext uri="{FF2B5EF4-FFF2-40B4-BE49-F238E27FC236}">
                <a16:creationId xmlns:a16="http://schemas.microsoft.com/office/drawing/2014/main" id="{AA7BA047-BD7B-7E44-8B52-1318A729F3C6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5131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>
            <a:extLst>
              <a:ext uri="{FF2B5EF4-FFF2-40B4-BE49-F238E27FC236}">
                <a16:creationId xmlns:a16="http://schemas.microsoft.com/office/drawing/2014/main" id="{849A3799-002C-B641-9872-601B18A556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747B727B-798E-F34F-8F33-0411D19F10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D1F7F18A-A7A2-6C4A-97DB-53029F5F2B8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49D66696-B91C-1549-A031-0BC8E91BFB6D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5D6EAFB4-970A-5247-A852-1FF2F50DAA37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88F01DAE-F4D5-744A-AC2C-2E4D2CD89552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F8437029-D775-0146-B4AC-910DD34CAC9F}"/>
              </a:ext>
            </a:extLst>
          </p:cNvPr>
          <p:cNvSpPr/>
          <p:nvPr userDrawn="1"/>
        </p:nvSpPr>
        <p:spPr>
          <a:xfrm>
            <a:off x="791181" y="375557"/>
            <a:ext cx="11400817" cy="648244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DFE53C8-3CC0-8147-816C-090144D8B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8F8ACE86-C62E-4A40-A50A-2EABC3DE22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FBF5C28E-F27A-B749-A0D6-19E594922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12302 w 9601201"/>
              <a:gd name="connsiteY0" fmla="*/ 3788640 h 4194894"/>
              <a:gd name="connsiteX1" fmla="*/ 9136830 w 9601201"/>
              <a:gd name="connsiteY1" fmla="*/ 3799207 h 4194894"/>
              <a:gd name="connsiteX2" fmla="*/ 9146315 w 9601201"/>
              <a:gd name="connsiteY2" fmla="*/ 3826956 h 4194894"/>
              <a:gd name="connsiteX3" fmla="*/ 9073986 w 9601201"/>
              <a:gd name="connsiteY3" fmla="*/ 3826956 h 4194894"/>
              <a:gd name="connsiteX4" fmla="*/ 9085088 w 9601201"/>
              <a:gd name="connsiteY4" fmla="*/ 3798661 h 4194894"/>
              <a:gd name="connsiteX5" fmla="*/ 9112302 w 9601201"/>
              <a:gd name="connsiteY5" fmla="*/ 3788640 h 4194894"/>
              <a:gd name="connsiteX6" fmla="*/ 8742523 w 9601201"/>
              <a:gd name="connsiteY6" fmla="*/ 3754922 h 4194894"/>
              <a:gd name="connsiteX7" fmla="*/ 8740410 w 9601201"/>
              <a:gd name="connsiteY7" fmla="*/ 3773607 h 4194894"/>
              <a:gd name="connsiteX8" fmla="*/ 8740936 w 9601201"/>
              <a:gd name="connsiteY8" fmla="*/ 3783313 h 4194894"/>
              <a:gd name="connsiteX9" fmla="*/ 8742523 w 9601201"/>
              <a:gd name="connsiteY9" fmla="*/ 3793000 h 4194894"/>
              <a:gd name="connsiteX10" fmla="*/ 8766150 w 9601201"/>
              <a:gd name="connsiteY10" fmla="*/ 3793000 h 4194894"/>
              <a:gd name="connsiteX11" fmla="*/ 8766150 w 9601201"/>
              <a:gd name="connsiteY11" fmla="*/ 3937248 h 4194894"/>
              <a:gd name="connsiteX12" fmla="*/ 8790487 w 9601201"/>
              <a:gd name="connsiteY12" fmla="*/ 3939362 h 4194894"/>
              <a:gd name="connsiteX13" fmla="*/ 8815177 w 9601201"/>
              <a:gd name="connsiteY13" fmla="*/ 3937248 h 4194894"/>
              <a:gd name="connsiteX14" fmla="*/ 8815179 w 9601201"/>
              <a:gd name="connsiteY14" fmla="*/ 3937248 h 4194894"/>
              <a:gd name="connsiteX15" fmla="*/ 8815179 w 9601201"/>
              <a:gd name="connsiteY15" fmla="*/ 3754922 h 4194894"/>
              <a:gd name="connsiteX16" fmla="*/ 8864185 w 9601201"/>
              <a:gd name="connsiteY16" fmla="*/ 3752809 h 4194894"/>
              <a:gd name="connsiteX17" fmla="*/ 8851658 w 9601201"/>
              <a:gd name="connsiteY17" fmla="*/ 3753154 h 4194894"/>
              <a:gd name="connsiteX18" fmla="*/ 8835966 w 9601201"/>
              <a:gd name="connsiteY18" fmla="*/ 3755277 h 4194894"/>
              <a:gd name="connsiteX19" fmla="*/ 8904031 w 9601201"/>
              <a:gd name="connsiteY19" fmla="*/ 3936895 h 4194894"/>
              <a:gd name="connsiteX20" fmla="*/ 8916731 w 9601201"/>
              <a:gd name="connsiteY20" fmla="*/ 3938654 h 4194894"/>
              <a:gd name="connsiteX21" fmla="*/ 8928723 w 9601201"/>
              <a:gd name="connsiteY21" fmla="*/ 3939018 h 4194894"/>
              <a:gd name="connsiteX22" fmla="*/ 8941068 w 9601201"/>
              <a:gd name="connsiteY22" fmla="*/ 3938654 h 4194894"/>
              <a:gd name="connsiteX23" fmla="*/ 8955172 w 9601201"/>
              <a:gd name="connsiteY23" fmla="*/ 3937248 h 4194894"/>
              <a:gd name="connsiteX24" fmla="*/ 9024287 w 9601201"/>
              <a:gd name="connsiteY24" fmla="*/ 3755277 h 4194894"/>
              <a:gd name="connsiteX25" fmla="*/ 9008595 w 9601201"/>
              <a:gd name="connsiteY25" fmla="*/ 3753154 h 4194894"/>
              <a:gd name="connsiteX26" fmla="*/ 8996432 w 9601201"/>
              <a:gd name="connsiteY26" fmla="*/ 3752809 h 4194894"/>
              <a:gd name="connsiteX27" fmla="*/ 8983025 w 9601201"/>
              <a:gd name="connsiteY27" fmla="*/ 3753336 h 4194894"/>
              <a:gd name="connsiteX28" fmla="*/ 8970336 w 9601201"/>
              <a:gd name="connsiteY28" fmla="*/ 3754923 h 4194894"/>
              <a:gd name="connsiteX29" fmla="*/ 8931187 w 9601201"/>
              <a:gd name="connsiteY29" fmla="*/ 3890699 h 4194894"/>
              <a:gd name="connsiteX30" fmla="*/ 8891331 w 9601201"/>
              <a:gd name="connsiteY30" fmla="*/ 3754923 h 4194894"/>
              <a:gd name="connsiteX31" fmla="*/ 8878289 w 9601201"/>
              <a:gd name="connsiteY31" fmla="*/ 3753154 h 4194894"/>
              <a:gd name="connsiteX32" fmla="*/ 8864185 w 9601201"/>
              <a:gd name="connsiteY32" fmla="*/ 3752809 h 4194894"/>
              <a:gd name="connsiteX33" fmla="*/ 8564070 w 9601201"/>
              <a:gd name="connsiteY33" fmla="*/ 3752809 h 4194894"/>
              <a:gd name="connsiteX34" fmla="*/ 8551543 w 9601201"/>
              <a:gd name="connsiteY34" fmla="*/ 3753154 h 4194894"/>
              <a:gd name="connsiteX35" fmla="*/ 8535851 w 9601201"/>
              <a:gd name="connsiteY35" fmla="*/ 3755277 h 4194894"/>
              <a:gd name="connsiteX36" fmla="*/ 8603915 w 9601201"/>
              <a:gd name="connsiteY36" fmla="*/ 3936895 h 4194894"/>
              <a:gd name="connsiteX37" fmla="*/ 8616613 w 9601201"/>
              <a:gd name="connsiteY37" fmla="*/ 3938654 h 4194894"/>
              <a:gd name="connsiteX38" fmla="*/ 8628605 w 9601201"/>
              <a:gd name="connsiteY38" fmla="*/ 3939018 h 4194894"/>
              <a:gd name="connsiteX39" fmla="*/ 8640941 w 9601201"/>
              <a:gd name="connsiteY39" fmla="*/ 3938654 h 4194894"/>
              <a:gd name="connsiteX40" fmla="*/ 8655056 w 9601201"/>
              <a:gd name="connsiteY40" fmla="*/ 3937248 h 4194894"/>
              <a:gd name="connsiteX41" fmla="*/ 8724183 w 9601201"/>
              <a:gd name="connsiteY41" fmla="*/ 3755277 h 4194894"/>
              <a:gd name="connsiteX42" fmla="*/ 8708482 w 9601201"/>
              <a:gd name="connsiteY42" fmla="*/ 3753154 h 4194894"/>
              <a:gd name="connsiteX43" fmla="*/ 8696319 w 9601201"/>
              <a:gd name="connsiteY43" fmla="*/ 3752809 h 4194894"/>
              <a:gd name="connsiteX44" fmla="*/ 8682921 w 9601201"/>
              <a:gd name="connsiteY44" fmla="*/ 3753336 h 4194894"/>
              <a:gd name="connsiteX45" fmla="*/ 8670223 w 9601201"/>
              <a:gd name="connsiteY45" fmla="*/ 3754923 h 4194894"/>
              <a:gd name="connsiteX46" fmla="*/ 8631074 w 9601201"/>
              <a:gd name="connsiteY46" fmla="*/ 3890699 h 4194894"/>
              <a:gd name="connsiteX47" fmla="*/ 8591227 w 9601201"/>
              <a:gd name="connsiteY47" fmla="*/ 3754923 h 4194894"/>
              <a:gd name="connsiteX48" fmla="*/ 8578174 w 9601201"/>
              <a:gd name="connsiteY48" fmla="*/ 3753154 h 4194894"/>
              <a:gd name="connsiteX49" fmla="*/ 8564070 w 9601201"/>
              <a:gd name="connsiteY49" fmla="*/ 3752809 h 4194894"/>
              <a:gd name="connsiteX50" fmla="*/ 9295480 w 9601201"/>
              <a:gd name="connsiteY50" fmla="*/ 3750686 h 4194894"/>
              <a:gd name="connsiteX51" fmla="*/ 9243097 w 9601201"/>
              <a:gd name="connsiteY51" fmla="*/ 3765852 h 4194894"/>
              <a:gd name="connsiteX52" fmla="*/ 9223886 w 9601201"/>
              <a:gd name="connsiteY52" fmla="*/ 3807822 h 4194894"/>
              <a:gd name="connsiteX53" fmla="*/ 9234988 w 9601201"/>
              <a:gd name="connsiteY53" fmla="*/ 3841146 h 4194894"/>
              <a:gd name="connsiteX54" fmla="*/ 9265845 w 9601201"/>
              <a:gd name="connsiteY54" fmla="*/ 3857899 h 4194894"/>
              <a:gd name="connsiteX55" fmla="*/ 9287714 w 9601201"/>
              <a:gd name="connsiteY55" fmla="*/ 3864239 h 4194894"/>
              <a:gd name="connsiteX56" fmla="*/ 9302000 w 9601201"/>
              <a:gd name="connsiteY56" fmla="*/ 3870771 h 4194894"/>
              <a:gd name="connsiteX57" fmla="*/ 9307106 w 9601201"/>
              <a:gd name="connsiteY57" fmla="*/ 3882934 h 4194894"/>
              <a:gd name="connsiteX58" fmla="*/ 9303760 w 9601201"/>
              <a:gd name="connsiteY58" fmla="*/ 3892630 h 4194894"/>
              <a:gd name="connsiteX59" fmla="*/ 9295478 w 9601201"/>
              <a:gd name="connsiteY59" fmla="*/ 3898634 h 4194894"/>
              <a:gd name="connsiteX60" fmla="*/ 9284710 w 9601201"/>
              <a:gd name="connsiteY60" fmla="*/ 3901799 h 4194894"/>
              <a:gd name="connsiteX61" fmla="*/ 9273962 w 9601201"/>
              <a:gd name="connsiteY61" fmla="*/ 3902689 h 4194894"/>
              <a:gd name="connsiteX62" fmla="*/ 9252265 w 9601201"/>
              <a:gd name="connsiteY62" fmla="*/ 3900395 h 4194894"/>
              <a:gd name="connsiteX63" fmla="*/ 9230224 w 9601201"/>
              <a:gd name="connsiteY63" fmla="*/ 3893520 h 4194894"/>
              <a:gd name="connsiteX64" fmla="*/ 9223349 w 9601201"/>
              <a:gd name="connsiteY64" fmla="*/ 3912387 h 4194894"/>
              <a:gd name="connsiteX65" fmla="*/ 9220002 w 9601201"/>
              <a:gd name="connsiteY65" fmla="*/ 3931607 h 4194894"/>
              <a:gd name="connsiteX66" fmla="*/ 9233753 w 9601201"/>
              <a:gd name="connsiteY66" fmla="*/ 3936189 h 4194894"/>
              <a:gd name="connsiteX67" fmla="*/ 9246624 w 9601201"/>
              <a:gd name="connsiteY67" fmla="*/ 3939191 h 4194894"/>
              <a:gd name="connsiteX68" fmla="*/ 9260202 w 9601201"/>
              <a:gd name="connsiteY68" fmla="*/ 3940950 h 4194894"/>
              <a:gd name="connsiteX69" fmla="*/ 9275723 w 9601201"/>
              <a:gd name="connsiteY69" fmla="*/ 3941485 h 4194894"/>
              <a:gd name="connsiteX70" fmla="*/ 9309229 w 9601201"/>
              <a:gd name="connsiteY70" fmla="*/ 3936724 h 4194894"/>
              <a:gd name="connsiteX71" fmla="*/ 9334445 w 9601201"/>
              <a:gd name="connsiteY71" fmla="*/ 3923670 h 4194894"/>
              <a:gd name="connsiteX72" fmla="*/ 9350310 w 9601201"/>
              <a:gd name="connsiteY72" fmla="*/ 3904097 h 4194894"/>
              <a:gd name="connsiteX73" fmla="*/ 9355780 w 9601201"/>
              <a:gd name="connsiteY73" fmla="*/ 3879760 h 4194894"/>
              <a:gd name="connsiteX74" fmla="*/ 9352604 w 9601201"/>
              <a:gd name="connsiteY74" fmla="*/ 3858254 h 4194894"/>
              <a:gd name="connsiteX75" fmla="*/ 9343788 w 9601201"/>
              <a:gd name="connsiteY75" fmla="*/ 3843442 h 4194894"/>
              <a:gd name="connsiteX76" fmla="*/ 9330210 w 9601201"/>
              <a:gd name="connsiteY76" fmla="*/ 3833391 h 4194894"/>
              <a:gd name="connsiteX77" fmla="*/ 9312396 w 9601201"/>
              <a:gd name="connsiteY77" fmla="*/ 3826507 h 4194894"/>
              <a:gd name="connsiteX78" fmla="*/ 9292296 w 9601201"/>
              <a:gd name="connsiteY78" fmla="*/ 3820511 h 4194894"/>
              <a:gd name="connsiteX79" fmla="*/ 9278718 w 9601201"/>
              <a:gd name="connsiteY79" fmla="*/ 3814526 h 4194894"/>
              <a:gd name="connsiteX80" fmla="*/ 9273965 w 9601201"/>
              <a:gd name="connsiteY80" fmla="*/ 3803586 h 4194894"/>
              <a:gd name="connsiteX81" fmla="*/ 9280659 w 9601201"/>
              <a:gd name="connsiteY81" fmla="*/ 3791777 h 4194894"/>
              <a:gd name="connsiteX82" fmla="*/ 9299353 w 9601201"/>
              <a:gd name="connsiteY82" fmla="*/ 3788066 h 4194894"/>
              <a:gd name="connsiteX83" fmla="*/ 9320868 w 9601201"/>
              <a:gd name="connsiteY83" fmla="*/ 3790715 h 4194894"/>
              <a:gd name="connsiteX84" fmla="*/ 9339553 w 9601201"/>
              <a:gd name="connsiteY84" fmla="*/ 3796882 h 4194894"/>
              <a:gd name="connsiteX85" fmla="*/ 9346257 w 9601201"/>
              <a:gd name="connsiteY85" fmla="*/ 3779603 h 4194894"/>
              <a:gd name="connsiteX86" fmla="*/ 9349786 w 9601201"/>
              <a:gd name="connsiteY86" fmla="*/ 3760564 h 4194894"/>
              <a:gd name="connsiteX87" fmla="*/ 9322629 w 9601201"/>
              <a:gd name="connsiteY87" fmla="*/ 3753154 h 4194894"/>
              <a:gd name="connsiteX88" fmla="*/ 9295480 w 9601201"/>
              <a:gd name="connsiteY88" fmla="*/ 3750686 h 4194894"/>
              <a:gd name="connsiteX89" fmla="*/ 9116680 w 9601201"/>
              <a:gd name="connsiteY89" fmla="*/ 3750686 h 4194894"/>
              <a:gd name="connsiteX90" fmla="*/ 9078421 w 9601201"/>
              <a:gd name="connsiteY90" fmla="*/ 3758268 h 4194894"/>
              <a:gd name="connsiteX91" fmla="*/ 9050911 w 9601201"/>
              <a:gd name="connsiteY91" fmla="*/ 3778895 h 4194894"/>
              <a:gd name="connsiteX92" fmla="*/ 9034157 w 9601201"/>
              <a:gd name="connsiteY92" fmla="*/ 3809581 h 4194894"/>
              <a:gd name="connsiteX93" fmla="*/ 9028515 w 9601201"/>
              <a:gd name="connsiteY93" fmla="*/ 3847324 h 4194894"/>
              <a:gd name="connsiteX94" fmla="*/ 9033975 w 9601201"/>
              <a:gd name="connsiteY94" fmla="*/ 3885057 h 4194894"/>
              <a:gd name="connsiteX95" fmla="*/ 9050911 w 9601201"/>
              <a:gd name="connsiteY95" fmla="*/ 3914852 h 4194894"/>
              <a:gd name="connsiteX96" fmla="*/ 9080535 w 9601201"/>
              <a:gd name="connsiteY96" fmla="*/ 3934426 h 4194894"/>
              <a:gd name="connsiteX97" fmla="*/ 9124093 w 9601201"/>
              <a:gd name="connsiteY97" fmla="*/ 3941484 h 4194894"/>
              <a:gd name="connsiteX98" fmla="*/ 9186162 w 9601201"/>
              <a:gd name="connsiteY98" fmla="*/ 3930897 h 4194894"/>
              <a:gd name="connsiteX99" fmla="*/ 9182987 w 9601201"/>
              <a:gd name="connsiteY99" fmla="*/ 3909736 h 4194894"/>
              <a:gd name="connsiteX100" fmla="*/ 9176284 w 9601201"/>
              <a:gd name="connsiteY100" fmla="*/ 3892810 h 4194894"/>
              <a:gd name="connsiteX101" fmla="*/ 9152474 w 9601201"/>
              <a:gd name="connsiteY101" fmla="*/ 3899332 h 4194894"/>
              <a:gd name="connsiteX102" fmla="*/ 9127966 w 9601201"/>
              <a:gd name="connsiteY102" fmla="*/ 3901626 h 4194894"/>
              <a:gd name="connsiteX103" fmla="*/ 9092700 w 9601201"/>
              <a:gd name="connsiteY103" fmla="*/ 3892101 h 4194894"/>
              <a:gd name="connsiteX104" fmla="*/ 9077888 w 9601201"/>
              <a:gd name="connsiteY104" fmla="*/ 3861424 h 4194894"/>
              <a:gd name="connsiteX105" fmla="*/ 9194969 w 9601201"/>
              <a:gd name="connsiteY105" fmla="*/ 3861424 h 4194894"/>
              <a:gd name="connsiteX106" fmla="*/ 9196213 w 9601201"/>
              <a:gd name="connsiteY106" fmla="*/ 3851020 h 4194894"/>
              <a:gd name="connsiteX107" fmla="*/ 9196739 w 9601201"/>
              <a:gd name="connsiteY107" fmla="*/ 3837796 h 4194894"/>
              <a:gd name="connsiteX108" fmla="*/ 9191439 w 9601201"/>
              <a:gd name="connsiteY108" fmla="*/ 3803413 h 4194894"/>
              <a:gd name="connsiteX109" fmla="*/ 9175756 w 9601201"/>
              <a:gd name="connsiteY109" fmla="*/ 3775730 h 4194894"/>
              <a:gd name="connsiteX110" fmla="*/ 9150540 w 9601201"/>
              <a:gd name="connsiteY110" fmla="*/ 3757389 h 4194894"/>
              <a:gd name="connsiteX111" fmla="*/ 9116680 w 9601201"/>
              <a:gd name="connsiteY111" fmla="*/ 3750686 h 4194894"/>
              <a:gd name="connsiteX112" fmla="*/ 8989608 w 9601201"/>
              <a:gd name="connsiteY112" fmla="*/ 3720648 h 4194894"/>
              <a:gd name="connsiteX113" fmla="*/ 8999266 w 9601201"/>
              <a:gd name="connsiteY113" fmla="*/ 3720830 h 4194894"/>
              <a:gd name="connsiteX114" fmla="*/ 9002337 w 9601201"/>
              <a:gd name="connsiteY114" fmla="*/ 3721288 h 4194894"/>
              <a:gd name="connsiteX115" fmla="*/ 9004135 w 9601201"/>
              <a:gd name="connsiteY115" fmla="*/ 3722436 h 4194894"/>
              <a:gd name="connsiteX116" fmla="*/ 9004997 w 9601201"/>
              <a:gd name="connsiteY116" fmla="*/ 3723947 h 4194894"/>
              <a:gd name="connsiteX117" fmla="*/ 9005236 w 9601201"/>
              <a:gd name="connsiteY117" fmla="*/ 3725697 h 4194894"/>
              <a:gd name="connsiteX118" fmla="*/ 9001696 w 9601201"/>
              <a:gd name="connsiteY118" fmla="*/ 3730660 h 4194894"/>
              <a:gd name="connsiteX119" fmla="*/ 8992373 w 9601201"/>
              <a:gd name="connsiteY119" fmla="*/ 3732495 h 4194894"/>
              <a:gd name="connsiteX120" fmla="*/ 8985344 w 9601201"/>
              <a:gd name="connsiteY120" fmla="*/ 3731261 h 4194894"/>
              <a:gd name="connsiteX121" fmla="*/ 8982715 w 9601201"/>
              <a:gd name="connsiteY121" fmla="*/ 3726517 h 4194894"/>
              <a:gd name="connsiteX122" fmla="*/ 8983040 w 9601201"/>
              <a:gd name="connsiteY122" fmla="*/ 3724451 h 4194894"/>
              <a:gd name="connsiteX123" fmla="*/ 8984147 w 9601201"/>
              <a:gd name="connsiteY123" fmla="*/ 3722532 h 4194894"/>
              <a:gd name="connsiteX124" fmla="*/ 8986251 w 9601201"/>
              <a:gd name="connsiteY124" fmla="*/ 3721107 h 4194894"/>
              <a:gd name="connsiteX125" fmla="*/ 8989608 w 9601201"/>
              <a:gd name="connsiteY125" fmla="*/ 3720648 h 4194894"/>
              <a:gd name="connsiteX126" fmla="*/ 9036742 w 9601201"/>
              <a:gd name="connsiteY126" fmla="*/ 3690130 h 4194894"/>
              <a:gd name="connsiteX127" fmla="*/ 9036743 w 9601201"/>
              <a:gd name="connsiteY127" fmla="*/ 3690130 h 4194894"/>
              <a:gd name="connsiteX128" fmla="*/ 9036742 w 9601201"/>
              <a:gd name="connsiteY128" fmla="*/ 3690131 h 4194894"/>
              <a:gd name="connsiteX129" fmla="*/ 9293368 w 9601201"/>
              <a:gd name="connsiteY129" fmla="*/ 3680582 h 4194894"/>
              <a:gd name="connsiteX130" fmla="*/ 9300750 w 9601201"/>
              <a:gd name="connsiteY130" fmla="*/ 3684398 h 4194894"/>
              <a:gd name="connsiteX131" fmla="*/ 9303016 w 9601201"/>
              <a:gd name="connsiteY131" fmla="*/ 3695385 h 4194894"/>
              <a:gd name="connsiteX132" fmla="*/ 9300750 w 9601201"/>
              <a:gd name="connsiteY132" fmla="*/ 3706364 h 4194894"/>
              <a:gd name="connsiteX133" fmla="*/ 9293368 w 9601201"/>
              <a:gd name="connsiteY133" fmla="*/ 3710169 h 4194894"/>
              <a:gd name="connsiteX134" fmla="*/ 9286062 w 9601201"/>
              <a:gd name="connsiteY134" fmla="*/ 3706364 h 4194894"/>
              <a:gd name="connsiteX135" fmla="*/ 9283806 w 9601201"/>
              <a:gd name="connsiteY135" fmla="*/ 3695385 h 4194894"/>
              <a:gd name="connsiteX136" fmla="*/ 9286062 w 9601201"/>
              <a:gd name="connsiteY136" fmla="*/ 3684398 h 4194894"/>
              <a:gd name="connsiteX137" fmla="*/ 9293368 w 9601201"/>
              <a:gd name="connsiteY137" fmla="*/ 3680582 h 4194894"/>
              <a:gd name="connsiteX138" fmla="*/ 9239606 w 9601201"/>
              <a:gd name="connsiteY138" fmla="*/ 3680582 h 4194894"/>
              <a:gd name="connsiteX139" fmla="*/ 9247008 w 9601201"/>
              <a:gd name="connsiteY139" fmla="*/ 3684398 h 4194894"/>
              <a:gd name="connsiteX140" fmla="*/ 9249264 w 9601201"/>
              <a:gd name="connsiteY140" fmla="*/ 3695385 h 4194894"/>
              <a:gd name="connsiteX141" fmla="*/ 9247008 w 9601201"/>
              <a:gd name="connsiteY141" fmla="*/ 3706364 h 4194894"/>
              <a:gd name="connsiteX142" fmla="*/ 9239606 w 9601201"/>
              <a:gd name="connsiteY142" fmla="*/ 3710169 h 4194894"/>
              <a:gd name="connsiteX143" fmla="*/ 9232310 w 9601201"/>
              <a:gd name="connsiteY143" fmla="*/ 3706364 h 4194894"/>
              <a:gd name="connsiteX144" fmla="*/ 9230062 w 9601201"/>
              <a:gd name="connsiteY144" fmla="*/ 3695385 h 4194894"/>
              <a:gd name="connsiteX145" fmla="*/ 9232310 w 9601201"/>
              <a:gd name="connsiteY145" fmla="*/ 3684398 h 4194894"/>
              <a:gd name="connsiteX146" fmla="*/ 9239606 w 9601201"/>
              <a:gd name="connsiteY146" fmla="*/ 3680582 h 4194894"/>
              <a:gd name="connsiteX147" fmla="*/ 8941100 w 9601201"/>
              <a:gd name="connsiteY147" fmla="*/ 3680582 h 4194894"/>
              <a:gd name="connsiteX148" fmla="*/ 8948491 w 9601201"/>
              <a:gd name="connsiteY148" fmla="*/ 3684398 h 4194894"/>
              <a:gd name="connsiteX149" fmla="*/ 8950748 w 9601201"/>
              <a:gd name="connsiteY149" fmla="*/ 3695385 h 4194894"/>
              <a:gd name="connsiteX150" fmla="*/ 8948491 w 9601201"/>
              <a:gd name="connsiteY150" fmla="*/ 3706364 h 4194894"/>
              <a:gd name="connsiteX151" fmla="*/ 8941100 w 9601201"/>
              <a:gd name="connsiteY151" fmla="*/ 3710169 h 4194894"/>
              <a:gd name="connsiteX152" fmla="*/ 8933804 w 9601201"/>
              <a:gd name="connsiteY152" fmla="*/ 3706364 h 4194894"/>
              <a:gd name="connsiteX153" fmla="*/ 8931547 w 9601201"/>
              <a:gd name="connsiteY153" fmla="*/ 3695385 h 4194894"/>
              <a:gd name="connsiteX154" fmla="*/ 8933804 w 9601201"/>
              <a:gd name="connsiteY154" fmla="*/ 3684398 h 4194894"/>
              <a:gd name="connsiteX155" fmla="*/ 8941100 w 9601201"/>
              <a:gd name="connsiteY155" fmla="*/ 3680582 h 4194894"/>
              <a:gd name="connsiteX156" fmla="*/ 9046572 w 9601201"/>
              <a:gd name="connsiteY156" fmla="*/ 3680300 h 4194894"/>
              <a:gd name="connsiteX157" fmla="*/ 9052873 w 9601201"/>
              <a:gd name="connsiteY157" fmla="*/ 3683015 h 4194894"/>
              <a:gd name="connsiteX158" fmla="*/ 9055301 w 9601201"/>
              <a:gd name="connsiteY158" fmla="*/ 3690130 h 4194894"/>
              <a:gd name="connsiteX159" fmla="*/ 9036743 w 9601201"/>
              <a:gd name="connsiteY159" fmla="*/ 3690130 h 4194894"/>
              <a:gd name="connsiteX160" fmla="*/ 9039591 w 9601201"/>
              <a:gd name="connsiteY160" fmla="*/ 3682873 h 4194894"/>
              <a:gd name="connsiteX161" fmla="*/ 9046572 w 9601201"/>
              <a:gd name="connsiteY161" fmla="*/ 3680300 h 4194894"/>
              <a:gd name="connsiteX162" fmla="*/ 8993378 w 9601201"/>
              <a:gd name="connsiteY162" fmla="*/ 3678932 h 4194894"/>
              <a:gd name="connsiteX163" fmla="*/ 8998933 w 9601201"/>
              <a:gd name="connsiteY163" fmla="*/ 3681180 h 4194894"/>
              <a:gd name="connsiteX164" fmla="*/ 9000635 w 9601201"/>
              <a:gd name="connsiteY164" fmla="*/ 3687290 h 4194894"/>
              <a:gd name="connsiteX165" fmla="*/ 8998933 w 9601201"/>
              <a:gd name="connsiteY165" fmla="*/ 3693352 h 4194894"/>
              <a:gd name="connsiteX166" fmla="*/ 8993378 w 9601201"/>
              <a:gd name="connsiteY166" fmla="*/ 3695560 h 4194894"/>
              <a:gd name="connsiteX167" fmla="*/ 8987678 w 9601201"/>
              <a:gd name="connsiteY167" fmla="*/ 3693352 h 4194894"/>
              <a:gd name="connsiteX168" fmla="*/ 8985937 w 9601201"/>
              <a:gd name="connsiteY168" fmla="*/ 3687290 h 4194894"/>
              <a:gd name="connsiteX169" fmla="*/ 8987678 w 9601201"/>
              <a:gd name="connsiteY169" fmla="*/ 3681180 h 4194894"/>
              <a:gd name="connsiteX170" fmla="*/ 8993378 w 9601201"/>
              <a:gd name="connsiteY170" fmla="*/ 3678932 h 4194894"/>
              <a:gd name="connsiteX171" fmla="*/ 9144631 w 9601201"/>
              <a:gd name="connsiteY171" fmla="*/ 3672303 h 4194894"/>
              <a:gd name="connsiteX172" fmla="*/ 9134773 w 9601201"/>
              <a:gd name="connsiteY172" fmla="*/ 3674206 h 4194894"/>
              <a:gd name="connsiteX173" fmla="*/ 9127650 w 9601201"/>
              <a:gd name="connsiteY173" fmla="*/ 3679456 h 4194894"/>
              <a:gd name="connsiteX174" fmla="*/ 9123404 w 9601201"/>
              <a:gd name="connsiteY174" fmla="*/ 3687231 h 4194894"/>
              <a:gd name="connsiteX175" fmla="*/ 9122007 w 9601201"/>
              <a:gd name="connsiteY175" fmla="*/ 3696832 h 4194894"/>
              <a:gd name="connsiteX176" fmla="*/ 9123450 w 9601201"/>
              <a:gd name="connsiteY176" fmla="*/ 3706557 h 4194894"/>
              <a:gd name="connsiteX177" fmla="*/ 9127753 w 9601201"/>
              <a:gd name="connsiteY177" fmla="*/ 3714292 h 4194894"/>
              <a:gd name="connsiteX178" fmla="*/ 9134944 w 9601201"/>
              <a:gd name="connsiteY178" fmla="*/ 3719398 h 4194894"/>
              <a:gd name="connsiteX179" fmla="*/ 9145166 w 9601201"/>
              <a:gd name="connsiteY179" fmla="*/ 3721262 h 4194894"/>
              <a:gd name="connsiteX180" fmla="*/ 9151774 w 9601201"/>
              <a:gd name="connsiteY180" fmla="*/ 3720851 h 4194894"/>
              <a:gd name="connsiteX181" fmla="*/ 9158569 w 9601201"/>
              <a:gd name="connsiteY181" fmla="*/ 3719007 h 4194894"/>
              <a:gd name="connsiteX182" fmla="*/ 9157852 w 9601201"/>
              <a:gd name="connsiteY182" fmla="*/ 3713346 h 4194894"/>
              <a:gd name="connsiteX183" fmla="*/ 9156036 w 9601201"/>
              <a:gd name="connsiteY183" fmla="*/ 3709138 h 4194894"/>
              <a:gd name="connsiteX184" fmla="*/ 9153367 w 9601201"/>
              <a:gd name="connsiteY184" fmla="*/ 3710037 h 4194894"/>
              <a:gd name="connsiteX185" fmla="*/ 9151148 w 9601201"/>
              <a:gd name="connsiteY185" fmla="*/ 3710581 h 4194894"/>
              <a:gd name="connsiteX186" fmla="*/ 9148929 w 9601201"/>
              <a:gd name="connsiteY186" fmla="*/ 3710811 h 4194894"/>
              <a:gd name="connsiteX187" fmla="*/ 9146442 w 9601201"/>
              <a:gd name="connsiteY187" fmla="*/ 3710849 h 4194894"/>
              <a:gd name="connsiteX188" fmla="*/ 9138113 w 9601201"/>
              <a:gd name="connsiteY188" fmla="*/ 3707511 h 4194894"/>
              <a:gd name="connsiteX189" fmla="*/ 9135042 w 9601201"/>
              <a:gd name="connsiteY189" fmla="*/ 3696830 h 4194894"/>
              <a:gd name="connsiteX190" fmla="*/ 9137892 w 9601201"/>
              <a:gd name="connsiteY190" fmla="*/ 3686369 h 4194894"/>
              <a:gd name="connsiteX191" fmla="*/ 9146344 w 9601201"/>
              <a:gd name="connsiteY191" fmla="*/ 3682716 h 4194894"/>
              <a:gd name="connsiteX192" fmla="*/ 9151011 w 9601201"/>
              <a:gd name="connsiteY192" fmla="*/ 3683031 h 4194894"/>
              <a:gd name="connsiteX193" fmla="*/ 9155763 w 9601201"/>
              <a:gd name="connsiteY193" fmla="*/ 3684255 h 4194894"/>
              <a:gd name="connsiteX194" fmla="*/ 9157485 w 9601201"/>
              <a:gd name="connsiteY194" fmla="*/ 3679321 h 4194894"/>
              <a:gd name="connsiteX195" fmla="*/ 9158020 w 9601201"/>
              <a:gd name="connsiteY195" fmla="*/ 3674654 h 4194894"/>
              <a:gd name="connsiteX196" fmla="*/ 9154577 w 9601201"/>
              <a:gd name="connsiteY196" fmla="*/ 3673478 h 4194894"/>
              <a:gd name="connsiteX197" fmla="*/ 9151507 w 9601201"/>
              <a:gd name="connsiteY197" fmla="*/ 3672752 h 4194894"/>
              <a:gd name="connsiteX198" fmla="*/ 9148294 w 9601201"/>
              <a:gd name="connsiteY198" fmla="*/ 3672399 h 4194894"/>
              <a:gd name="connsiteX199" fmla="*/ 9144631 w 9601201"/>
              <a:gd name="connsiteY199" fmla="*/ 3672303 h 4194894"/>
              <a:gd name="connsiteX200" fmla="*/ 9099215 w 9601201"/>
              <a:gd name="connsiteY200" fmla="*/ 3672303 h 4194894"/>
              <a:gd name="connsiteX201" fmla="*/ 9085771 w 9601201"/>
              <a:gd name="connsiteY201" fmla="*/ 3676195 h 4194894"/>
              <a:gd name="connsiteX202" fmla="*/ 9080837 w 9601201"/>
              <a:gd name="connsiteY202" fmla="*/ 3686961 h 4194894"/>
              <a:gd name="connsiteX203" fmla="*/ 9083686 w 9601201"/>
              <a:gd name="connsiteY203" fmla="*/ 3695519 h 4194894"/>
              <a:gd name="connsiteX204" fmla="*/ 9091603 w 9601201"/>
              <a:gd name="connsiteY204" fmla="*/ 3699822 h 4194894"/>
              <a:gd name="connsiteX205" fmla="*/ 9097215 w 9601201"/>
              <a:gd name="connsiteY205" fmla="*/ 3701438 h 4194894"/>
              <a:gd name="connsiteX206" fmla="*/ 9100878 w 9601201"/>
              <a:gd name="connsiteY206" fmla="*/ 3703121 h 4194894"/>
              <a:gd name="connsiteX207" fmla="*/ 9102198 w 9601201"/>
              <a:gd name="connsiteY207" fmla="*/ 3706228 h 4194894"/>
              <a:gd name="connsiteX208" fmla="*/ 9101327 w 9601201"/>
              <a:gd name="connsiteY208" fmla="*/ 3708724 h 4194894"/>
              <a:gd name="connsiteX209" fmla="*/ 9099213 w 9601201"/>
              <a:gd name="connsiteY209" fmla="*/ 3710255 h 4194894"/>
              <a:gd name="connsiteX210" fmla="*/ 9096450 w 9601201"/>
              <a:gd name="connsiteY210" fmla="*/ 3711077 h 4194894"/>
              <a:gd name="connsiteX211" fmla="*/ 9093687 w 9601201"/>
              <a:gd name="connsiteY211" fmla="*/ 3711307 h 4194894"/>
              <a:gd name="connsiteX212" fmla="*/ 9088121 w 9601201"/>
              <a:gd name="connsiteY212" fmla="*/ 3710724 h 4194894"/>
              <a:gd name="connsiteX213" fmla="*/ 9082469 w 9601201"/>
              <a:gd name="connsiteY213" fmla="*/ 3708954 h 4194894"/>
              <a:gd name="connsiteX214" fmla="*/ 9080699 w 9601201"/>
              <a:gd name="connsiteY214" fmla="*/ 3713792 h 4194894"/>
              <a:gd name="connsiteX215" fmla="*/ 9079839 w 9601201"/>
              <a:gd name="connsiteY215" fmla="*/ 3718727 h 4194894"/>
              <a:gd name="connsiteX216" fmla="*/ 9083368 w 9601201"/>
              <a:gd name="connsiteY216" fmla="*/ 3719893 h 4194894"/>
              <a:gd name="connsiteX217" fmla="*/ 9086667 w 9601201"/>
              <a:gd name="connsiteY217" fmla="*/ 3720678 h 4194894"/>
              <a:gd name="connsiteX218" fmla="*/ 9090156 w 9601201"/>
              <a:gd name="connsiteY218" fmla="*/ 3721128 h 4194894"/>
              <a:gd name="connsiteX219" fmla="*/ 9094143 w 9601201"/>
              <a:gd name="connsiteY219" fmla="*/ 3721262 h 4194894"/>
              <a:gd name="connsiteX220" fmla="*/ 9102729 w 9601201"/>
              <a:gd name="connsiteY220" fmla="*/ 3720038 h 4194894"/>
              <a:gd name="connsiteX221" fmla="*/ 9109203 w 9601201"/>
              <a:gd name="connsiteY221" fmla="*/ 3716691 h 4194894"/>
              <a:gd name="connsiteX222" fmla="*/ 9113276 w 9601201"/>
              <a:gd name="connsiteY222" fmla="*/ 3711662 h 4194894"/>
              <a:gd name="connsiteX223" fmla="*/ 9114684 w 9601201"/>
              <a:gd name="connsiteY223" fmla="*/ 3705427 h 4194894"/>
              <a:gd name="connsiteX224" fmla="*/ 9113870 w 9601201"/>
              <a:gd name="connsiteY224" fmla="*/ 3699901 h 4194894"/>
              <a:gd name="connsiteX225" fmla="*/ 9111605 w 9601201"/>
              <a:gd name="connsiteY225" fmla="*/ 3696104 h 4194894"/>
              <a:gd name="connsiteX226" fmla="*/ 9108124 w 9601201"/>
              <a:gd name="connsiteY226" fmla="*/ 3693532 h 4194894"/>
              <a:gd name="connsiteX227" fmla="*/ 9103554 w 9601201"/>
              <a:gd name="connsiteY227" fmla="*/ 3691753 h 4194894"/>
              <a:gd name="connsiteX228" fmla="*/ 9098391 w 9601201"/>
              <a:gd name="connsiteY228" fmla="*/ 3690222 h 4194894"/>
              <a:gd name="connsiteX229" fmla="*/ 9094891 w 9601201"/>
              <a:gd name="connsiteY229" fmla="*/ 3688683 h 4194894"/>
              <a:gd name="connsiteX230" fmla="*/ 9093687 w 9601201"/>
              <a:gd name="connsiteY230" fmla="*/ 3685880 h 4194894"/>
              <a:gd name="connsiteX231" fmla="*/ 9095399 w 9601201"/>
              <a:gd name="connsiteY231" fmla="*/ 3682839 h 4194894"/>
              <a:gd name="connsiteX232" fmla="*/ 9100200 w 9601201"/>
              <a:gd name="connsiteY232" fmla="*/ 3681902 h 4194894"/>
              <a:gd name="connsiteX233" fmla="*/ 9105718 w 9601201"/>
              <a:gd name="connsiteY233" fmla="*/ 3682582 h 4194894"/>
              <a:gd name="connsiteX234" fmla="*/ 9110518 w 9601201"/>
              <a:gd name="connsiteY234" fmla="*/ 3684170 h 4194894"/>
              <a:gd name="connsiteX235" fmla="*/ 9112240 w 9601201"/>
              <a:gd name="connsiteY235" fmla="*/ 3679733 h 4194894"/>
              <a:gd name="connsiteX236" fmla="*/ 9113148 w 9601201"/>
              <a:gd name="connsiteY236" fmla="*/ 3674838 h 4194894"/>
              <a:gd name="connsiteX237" fmla="*/ 9106176 w 9601201"/>
              <a:gd name="connsiteY237" fmla="*/ 3672934 h 4194894"/>
              <a:gd name="connsiteX238" fmla="*/ 9099215 w 9601201"/>
              <a:gd name="connsiteY238" fmla="*/ 3672303 h 4194894"/>
              <a:gd name="connsiteX239" fmla="*/ 8993287 w 9601201"/>
              <a:gd name="connsiteY239" fmla="*/ 3670483 h 4194894"/>
              <a:gd name="connsiteX240" fmla="*/ 8984834 w 9601201"/>
              <a:gd name="connsiteY240" fmla="*/ 3671764 h 4194894"/>
              <a:gd name="connsiteX241" fmla="*/ 8978446 w 9601201"/>
              <a:gd name="connsiteY241" fmla="*/ 3675301 h 4194894"/>
              <a:gd name="connsiteX242" fmla="*/ 8974450 w 9601201"/>
              <a:gd name="connsiteY242" fmla="*/ 3680637 h 4194894"/>
              <a:gd name="connsiteX243" fmla="*/ 8973073 w 9601201"/>
              <a:gd name="connsiteY243" fmla="*/ 3687282 h 4194894"/>
              <a:gd name="connsiteX244" fmla="*/ 8974814 w 9601201"/>
              <a:gd name="connsiteY244" fmla="*/ 3694645 h 4194894"/>
              <a:gd name="connsiteX245" fmla="*/ 8979786 w 9601201"/>
              <a:gd name="connsiteY245" fmla="*/ 3700248 h 4194894"/>
              <a:gd name="connsiteX246" fmla="*/ 8975454 w 9601201"/>
              <a:gd name="connsiteY246" fmla="*/ 3704485 h 4194894"/>
              <a:gd name="connsiteX247" fmla="*/ 8973991 w 9601201"/>
              <a:gd name="connsiteY247" fmla="*/ 3710174 h 4194894"/>
              <a:gd name="connsiteX248" fmla="*/ 8975235 w 9601201"/>
              <a:gd name="connsiteY248" fmla="*/ 3714993 h 4194894"/>
              <a:gd name="connsiteX249" fmla="*/ 8978592 w 9601201"/>
              <a:gd name="connsiteY249" fmla="*/ 3718158 h 4194894"/>
              <a:gd name="connsiteX250" fmla="*/ 8973294 w 9601201"/>
              <a:gd name="connsiteY250" fmla="*/ 3722842 h 4194894"/>
              <a:gd name="connsiteX251" fmla="*/ 8971324 w 9601201"/>
              <a:gd name="connsiteY251" fmla="*/ 3729652 h 4194894"/>
              <a:gd name="connsiteX252" fmla="*/ 8972386 w 9601201"/>
              <a:gd name="connsiteY252" fmla="*/ 3734700 h 4194894"/>
              <a:gd name="connsiteX253" fmla="*/ 8975875 w 9601201"/>
              <a:gd name="connsiteY253" fmla="*/ 3738563 h 4194894"/>
              <a:gd name="connsiteX254" fmla="*/ 8982176 w 9601201"/>
              <a:gd name="connsiteY254" fmla="*/ 3741001 h 4194894"/>
              <a:gd name="connsiteX255" fmla="*/ 8991538 w 9601201"/>
              <a:gd name="connsiteY255" fmla="*/ 3741861 h 4194894"/>
              <a:gd name="connsiteX256" fmla="*/ 9001828 w 9601201"/>
              <a:gd name="connsiteY256" fmla="*/ 3740666 h 4194894"/>
              <a:gd name="connsiteX257" fmla="*/ 9010090 w 9601201"/>
              <a:gd name="connsiteY257" fmla="*/ 3737271 h 4194894"/>
              <a:gd name="connsiteX258" fmla="*/ 9015617 w 9601201"/>
              <a:gd name="connsiteY258" fmla="*/ 3731887 h 4194894"/>
              <a:gd name="connsiteX259" fmla="*/ 9017634 w 9601201"/>
              <a:gd name="connsiteY259" fmla="*/ 3724869 h 4194894"/>
              <a:gd name="connsiteX260" fmla="*/ 9013685 w 9601201"/>
              <a:gd name="connsiteY260" fmla="*/ 3714800 h 4194894"/>
              <a:gd name="connsiteX261" fmla="*/ 9001368 w 9601201"/>
              <a:gd name="connsiteY261" fmla="*/ 3711081 h 4194894"/>
              <a:gd name="connsiteX262" fmla="*/ 8988775 w 9601201"/>
              <a:gd name="connsiteY262" fmla="*/ 3710899 h 4194894"/>
              <a:gd name="connsiteX263" fmla="*/ 8984884 w 9601201"/>
              <a:gd name="connsiteY263" fmla="*/ 3709894 h 4194894"/>
              <a:gd name="connsiteX264" fmla="*/ 8983908 w 9601201"/>
              <a:gd name="connsiteY264" fmla="*/ 3707504 h 4194894"/>
              <a:gd name="connsiteX265" fmla="*/ 8984281 w 9601201"/>
              <a:gd name="connsiteY265" fmla="*/ 3705343 h 4194894"/>
              <a:gd name="connsiteX266" fmla="*/ 8986203 w 9601201"/>
              <a:gd name="connsiteY266" fmla="*/ 3703172 h 4194894"/>
              <a:gd name="connsiteX267" fmla="*/ 8993288 w 9601201"/>
              <a:gd name="connsiteY267" fmla="*/ 3704013 h 4194894"/>
              <a:gd name="connsiteX268" fmla="*/ 9001694 w 9601201"/>
              <a:gd name="connsiteY268" fmla="*/ 3702723 h 4194894"/>
              <a:gd name="connsiteX269" fmla="*/ 9007978 w 9601201"/>
              <a:gd name="connsiteY269" fmla="*/ 3699232 h 4194894"/>
              <a:gd name="connsiteX270" fmla="*/ 9011888 w 9601201"/>
              <a:gd name="connsiteY270" fmla="*/ 3693953 h 4194894"/>
              <a:gd name="connsiteX271" fmla="*/ 9013228 w 9601201"/>
              <a:gd name="connsiteY271" fmla="*/ 3687279 h 4194894"/>
              <a:gd name="connsiteX272" fmla="*/ 9012855 w 9601201"/>
              <a:gd name="connsiteY272" fmla="*/ 3683884 h 4194894"/>
              <a:gd name="connsiteX273" fmla="*/ 9012024 w 9601201"/>
              <a:gd name="connsiteY273" fmla="*/ 3681684 h 4194894"/>
              <a:gd name="connsiteX274" fmla="*/ 9019474 w 9601201"/>
              <a:gd name="connsiteY274" fmla="*/ 3681684 h 4194894"/>
              <a:gd name="connsiteX275" fmla="*/ 9019836 w 9601201"/>
              <a:gd name="connsiteY275" fmla="*/ 3678654 h 4194894"/>
              <a:gd name="connsiteX276" fmla="*/ 9019932 w 9601201"/>
              <a:gd name="connsiteY276" fmla="*/ 3675717 h 4194894"/>
              <a:gd name="connsiteX277" fmla="*/ 9019795 w 9601201"/>
              <a:gd name="connsiteY277" fmla="*/ 3673284 h 4194894"/>
              <a:gd name="connsiteX278" fmla="*/ 9019470 w 9601201"/>
              <a:gd name="connsiteY278" fmla="*/ 3670932 h 4194894"/>
              <a:gd name="connsiteX279" fmla="*/ 9012498 w 9601201"/>
              <a:gd name="connsiteY279" fmla="*/ 3672088 h 4194894"/>
              <a:gd name="connsiteX280" fmla="*/ 9008176 w 9601201"/>
              <a:gd name="connsiteY280" fmla="*/ 3675532 h 4194894"/>
              <a:gd name="connsiteX281" fmla="*/ 9001730 w 9601201"/>
              <a:gd name="connsiteY281" fmla="*/ 3671908 h 4194894"/>
              <a:gd name="connsiteX282" fmla="*/ 8993287 w 9601201"/>
              <a:gd name="connsiteY282" fmla="*/ 3670483 h 4194894"/>
              <a:gd name="connsiteX283" fmla="*/ 9293361 w 9601201"/>
              <a:gd name="connsiteY283" fmla="*/ 3670394 h 4194894"/>
              <a:gd name="connsiteX284" fmla="*/ 9283301 w 9601201"/>
              <a:gd name="connsiteY284" fmla="*/ 3672315 h 4194894"/>
              <a:gd name="connsiteX285" fmla="*/ 9276215 w 9601201"/>
              <a:gd name="connsiteY285" fmla="*/ 3677594 h 4194894"/>
              <a:gd name="connsiteX286" fmla="*/ 9271989 w 9601201"/>
              <a:gd name="connsiteY286" fmla="*/ 3685540 h 4194894"/>
              <a:gd name="connsiteX287" fmla="*/ 9270563 w 9601201"/>
              <a:gd name="connsiteY287" fmla="*/ 3695380 h 4194894"/>
              <a:gd name="connsiteX288" fmla="*/ 9271989 w 9601201"/>
              <a:gd name="connsiteY288" fmla="*/ 3705124 h 4194894"/>
              <a:gd name="connsiteX289" fmla="*/ 9276215 w 9601201"/>
              <a:gd name="connsiteY289" fmla="*/ 3712965 h 4194894"/>
              <a:gd name="connsiteX290" fmla="*/ 9283301 w 9601201"/>
              <a:gd name="connsiteY290" fmla="*/ 3718204 h 4194894"/>
              <a:gd name="connsiteX291" fmla="*/ 9293361 w 9601201"/>
              <a:gd name="connsiteY291" fmla="*/ 3720088 h 4194894"/>
              <a:gd name="connsiteX292" fmla="*/ 9303469 w 9601201"/>
              <a:gd name="connsiteY292" fmla="*/ 3718204 h 4194894"/>
              <a:gd name="connsiteX293" fmla="*/ 9310631 w 9601201"/>
              <a:gd name="connsiteY293" fmla="*/ 3712965 h 4194894"/>
              <a:gd name="connsiteX294" fmla="*/ 9314868 w 9601201"/>
              <a:gd name="connsiteY294" fmla="*/ 3705124 h 4194894"/>
              <a:gd name="connsiteX295" fmla="*/ 9316237 w 9601201"/>
              <a:gd name="connsiteY295" fmla="*/ 3695380 h 4194894"/>
              <a:gd name="connsiteX296" fmla="*/ 9314868 w 9601201"/>
              <a:gd name="connsiteY296" fmla="*/ 3685540 h 4194894"/>
              <a:gd name="connsiteX297" fmla="*/ 9310631 w 9601201"/>
              <a:gd name="connsiteY297" fmla="*/ 3677594 h 4194894"/>
              <a:gd name="connsiteX298" fmla="*/ 9303469 w 9601201"/>
              <a:gd name="connsiteY298" fmla="*/ 3672315 h 4194894"/>
              <a:gd name="connsiteX299" fmla="*/ 9293361 w 9601201"/>
              <a:gd name="connsiteY299" fmla="*/ 3670394 h 4194894"/>
              <a:gd name="connsiteX300" fmla="*/ 9239603 w 9601201"/>
              <a:gd name="connsiteY300" fmla="*/ 3670394 h 4194894"/>
              <a:gd name="connsiteX301" fmla="*/ 9229552 w 9601201"/>
              <a:gd name="connsiteY301" fmla="*/ 3672315 h 4194894"/>
              <a:gd name="connsiteX302" fmla="*/ 9222476 w 9601201"/>
              <a:gd name="connsiteY302" fmla="*/ 3677594 h 4194894"/>
              <a:gd name="connsiteX303" fmla="*/ 9218250 w 9601201"/>
              <a:gd name="connsiteY303" fmla="*/ 3685540 h 4194894"/>
              <a:gd name="connsiteX304" fmla="*/ 9216825 w 9601201"/>
              <a:gd name="connsiteY304" fmla="*/ 3695380 h 4194894"/>
              <a:gd name="connsiteX305" fmla="*/ 9218250 w 9601201"/>
              <a:gd name="connsiteY305" fmla="*/ 3705124 h 4194894"/>
              <a:gd name="connsiteX306" fmla="*/ 9222476 w 9601201"/>
              <a:gd name="connsiteY306" fmla="*/ 3712965 h 4194894"/>
              <a:gd name="connsiteX307" fmla="*/ 9229552 w 9601201"/>
              <a:gd name="connsiteY307" fmla="*/ 3718204 h 4194894"/>
              <a:gd name="connsiteX308" fmla="*/ 9239603 w 9601201"/>
              <a:gd name="connsiteY308" fmla="*/ 3720088 h 4194894"/>
              <a:gd name="connsiteX309" fmla="*/ 9249719 w 9601201"/>
              <a:gd name="connsiteY309" fmla="*/ 3718204 h 4194894"/>
              <a:gd name="connsiteX310" fmla="*/ 9256882 w 9601201"/>
              <a:gd name="connsiteY310" fmla="*/ 3712965 h 4194894"/>
              <a:gd name="connsiteX311" fmla="*/ 9261108 w 9601201"/>
              <a:gd name="connsiteY311" fmla="*/ 3705124 h 4194894"/>
              <a:gd name="connsiteX312" fmla="*/ 9262494 w 9601201"/>
              <a:gd name="connsiteY312" fmla="*/ 3695380 h 4194894"/>
              <a:gd name="connsiteX313" fmla="*/ 9261108 w 9601201"/>
              <a:gd name="connsiteY313" fmla="*/ 3685540 h 4194894"/>
              <a:gd name="connsiteX314" fmla="*/ 9256882 w 9601201"/>
              <a:gd name="connsiteY314" fmla="*/ 3677594 h 4194894"/>
              <a:gd name="connsiteX315" fmla="*/ 9249719 w 9601201"/>
              <a:gd name="connsiteY315" fmla="*/ 3672315 h 4194894"/>
              <a:gd name="connsiteX316" fmla="*/ 9239603 w 9601201"/>
              <a:gd name="connsiteY316" fmla="*/ 3670394 h 4194894"/>
              <a:gd name="connsiteX317" fmla="*/ 9046759 w 9601201"/>
              <a:gd name="connsiteY317" fmla="*/ 3670392 h 4194894"/>
              <a:gd name="connsiteX318" fmla="*/ 9036794 w 9601201"/>
              <a:gd name="connsiteY318" fmla="*/ 3672352 h 4194894"/>
              <a:gd name="connsiteX319" fmla="*/ 9029614 w 9601201"/>
              <a:gd name="connsiteY319" fmla="*/ 3677745 h 4194894"/>
              <a:gd name="connsiteX320" fmla="*/ 9025254 w 9601201"/>
              <a:gd name="connsiteY320" fmla="*/ 3685721 h 4194894"/>
              <a:gd name="connsiteX321" fmla="*/ 9023782 w 9601201"/>
              <a:gd name="connsiteY321" fmla="*/ 3695551 h 4194894"/>
              <a:gd name="connsiteX322" fmla="*/ 9025207 w 9601201"/>
              <a:gd name="connsiteY322" fmla="*/ 3705391 h 4194894"/>
              <a:gd name="connsiteX323" fmla="*/ 9029615 w 9601201"/>
              <a:gd name="connsiteY323" fmla="*/ 3713157 h 4194894"/>
              <a:gd name="connsiteX324" fmla="*/ 9037342 w 9601201"/>
              <a:gd name="connsiteY324" fmla="*/ 3718254 h 4194894"/>
              <a:gd name="connsiteX325" fmla="*/ 9048693 w 9601201"/>
              <a:gd name="connsiteY325" fmla="*/ 3720089 h 4194894"/>
              <a:gd name="connsiteX326" fmla="*/ 9064863 w 9601201"/>
              <a:gd name="connsiteY326" fmla="*/ 3717344 h 4194894"/>
              <a:gd name="connsiteX327" fmla="*/ 9064032 w 9601201"/>
              <a:gd name="connsiteY327" fmla="*/ 3711826 h 4194894"/>
              <a:gd name="connsiteX328" fmla="*/ 9062291 w 9601201"/>
              <a:gd name="connsiteY328" fmla="*/ 3707418 h 4194894"/>
              <a:gd name="connsiteX329" fmla="*/ 9056084 w 9601201"/>
              <a:gd name="connsiteY329" fmla="*/ 3709100 h 4194894"/>
              <a:gd name="connsiteX330" fmla="*/ 9049696 w 9601201"/>
              <a:gd name="connsiteY330" fmla="*/ 3709703 h 4194894"/>
              <a:gd name="connsiteX331" fmla="*/ 9040506 w 9601201"/>
              <a:gd name="connsiteY331" fmla="*/ 3707227 h 4194894"/>
              <a:gd name="connsiteX332" fmla="*/ 9036653 w 9601201"/>
              <a:gd name="connsiteY332" fmla="*/ 3699233 h 4194894"/>
              <a:gd name="connsiteX333" fmla="*/ 9067166 w 9601201"/>
              <a:gd name="connsiteY333" fmla="*/ 3699233 h 4194894"/>
              <a:gd name="connsiteX334" fmla="*/ 9067471 w 9601201"/>
              <a:gd name="connsiteY334" fmla="*/ 3696527 h 4194894"/>
              <a:gd name="connsiteX335" fmla="*/ 9067614 w 9601201"/>
              <a:gd name="connsiteY335" fmla="*/ 3693084 h 4194894"/>
              <a:gd name="connsiteX336" fmla="*/ 9066237 w 9601201"/>
              <a:gd name="connsiteY336" fmla="*/ 3684123 h 4194894"/>
              <a:gd name="connsiteX337" fmla="*/ 9062144 w 9601201"/>
              <a:gd name="connsiteY337" fmla="*/ 3676914 h 4194894"/>
              <a:gd name="connsiteX338" fmla="*/ 9055585 w 9601201"/>
              <a:gd name="connsiteY338" fmla="*/ 3672133 h 4194894"/>
              <a:gd name="connsiteX339" fmla="*/ 9046759 w 9601201"/>
              <a:gd name="connsiteY339" fmla="*/ 3670392 h 4194894"/>
              <a:gd name="connsiteX340" fmla="*/ 8941095 w 9601201"/>
              <a:gd name="connsiteY340" fmla="*/ 3670388 h 4194894"/>
              <a:gd name="connsiteX341" fmla="*/ 8931044 w 9601201"/>
              <a:gd name="connsiteY341" fmla="*/ 3672320 h 4194894"/>
              <a:gd name="connsiteX342" fmla="*/ 8923958 w 9601201"/>
              <a:gd name="connsiteY342" fmla="*/ 3677599 h 4194894"/>
              <a:gd name="connsiteX343" fmla="*/ 8919732 w 9601201"/>
              <a:gd name="connsiteY343" fmla="*/ 3685536 h 4194894"/>
              <a:gd name="connsiteX344" fmla="*/ 8918307 w 9601201"/>
              <a:gd name="connsiteY344" fmla="*/ 3695385 h 4194894"/>
              <a:gd name="connsiteX345" fmla="*/ 8919732 w 9601201"/>
              <a:gd name="connsiteY345" fmla="*/ 3705120 h 4194894"/>
              <a:gd name="connsiteX346" fmla="*/ 8923958 w 9601201"/>
              <a:gd name="connsiteY346" fmla="*/ 3712972 h 4194894"/>
              <a:gd name="connsiteX347" fmla="*/ 8931044 w 9601201"/>
              <a:gd name="connsiteY347" fmla="*/ 3718202 h 4194894"/>
              <a:gd name="connsiteX348" fmla="*/ 8941095 w 9601201"/>
              <a:gd name="connsiteY348" fmla="*/ 3720095 h 4194894"/>
              <a:gd name="connsiteX349" fmla="*/ 8951212 w 9601201"/>
              <a:gd name="connsiteY349" fmla="*/ 3718202 h 4194894"/>
              <a:gd name="connsiteX350" fmla="*/ 8958364 w 9601201"/>
              <a:gd name="connsiteY350" fmla="*/ 3712972 h 4194894"/>
              <a:gd name="connsiteX351" fmla="*/ 8962601 w 9601201"/>
              <a:gd name="connsiteY351" fmla="*/ 3705120 h 4194894"/>
              <a:gd name="connsiteX352" fmla="*/ 8963978 w 9601201"/>
              <a:gd name="connsiteY352" fmla="*/ 3695385 h 4194894"/>
              <a:gd name="connsiteX353" fmla="*/ 8962601 w 9601201"/>
              <a:gd name="connsiteY353" fmla="*/ 3685536 h 4194894"/>
              <a:gd name="connsiteX354" fmla="*/ 8958364 w 9601201"/>
              <a:gd name="connsiteY354" fmla="*/ 3677599 h 4194894"/>
              <a:gd name="connsiteX355" fmla="*/ 8951212 w 9601201"/>
              <a:gd name="connsiteY355" fmla="*/ 3672320 h 4194894"/>
              <a:gd name="connsiteX356" fmla="*/ 8941095 w 9601201"/>
              <a:gd name="connsiteY356" fmla="*/ 3670388 h 4194894"/>
              <a:gd name="connsiteX357" fmla="*/ 8786509 w 9601201"/>
              <a:gd name="connsiteY357" fmla="*/ 3663449 h 4194894"/>
              <a:gd name="connsiteX358" fmla="*/ 8755125 w 9601201"/>
              <a:gd name="connsiteY358" fmla="*/ 3694832 h 4194894"/>
              <a:gd name="connsiteX359" fmla="*/ 8786509 w 9601201"/>
              <a:gd name="connsiteY359" fmla="*/ 3726227 h 4194894"/>
              <a:gd name="connsiteX360" fmla="*/ 8817903 w 9601201"/>
              <a:gd name="connsiteY360" fmla="*/ 3694832 h 4194894"/>
              <a:gd name="connsiteX361" fmla="*/ 8786509 w 9601201"/>
              <a:gd name="connsiteY361" fmla="*/ 3663449 h 4194894"/>
              <a:gd name="connsiteX362" fmla="*/ 9174217 w 9601201"/>
              <a:gd name="connsiteY362" fmla="*/ 3653573 h 4194894"/>
              <a:gd name="connsiteX363" fmla="*/ 9171052 w 9601201"/>
              <a:gd name="connsiteY363" fmla="*/ 3653658 h 4194894"/>
              <a:gd name="connsiteX364" fmla="*/ 9167887 w 9601201"/>
              <a:gd name="connsiteY364" fmla="*/ 3654031 h 4194894"/>
              <a:gd name="connsiteX365" fmla="*/ 9167887 w 9601201"/>
              <a:gd name="connsiteY365" fmla="*/ 3720261 h 4194894"/>
              <a:gd name="connsiteX366" fmla="*/ 9171091 w 9601201"/>
              <a:gd name="connsiteY366" fmla="*/ 3720634 h 4194894"/>
              <a:gd name="connsiteX367" fmla="*/ 9174218 w 9601201"/>
              <a:gd name="connsiteY367" fmla="*/ 3720719 h 4194894"/>
              <a:gd name="connsiteX368" fmla="*/ 9177383 w 9601201"/>
              <a:gd name="connsiteY368" fmla="*/ 3720634 h 4194894"/>
              <a:gd name="connsiteX369" fmla="*/ 9180644 w 9601201"/>
              <a:gd name="connsiteY369" fmla="*/ 3720261 h 4194894"/>
              <a:gd name="connsiteX370" fmla="*/ 9180644 w 9601201"/>
              <a:gd name="connsiteY370" fmla="*/ 3695667 h 4194894"/>
              <a:gd name="connsiteX371" fmla="*/ 9181504 w 9601201"/>
              <a:gd name="connsiteY371" fmla="*/ 3689489 h 4194894"/>
              <a:gd name="connsiteX372" fmla="*/ 9183675 w 9601201"/>
              <a:gd name="connsiteY372" fmla="*/ 3685836 h 4194894"/>
              <a:gd name="connsiteX373" fmla="*/ 9186620 w 9601201"/>
              <a:gd name="connsiteY373" fmla="*/ 3684066 h 4194894"/>
              <a:gd name="connsiteX374" fmla="*/ 9189785 w 9601201"/>
              <a:gd name="connsiteY374" fmla="*/ 3683616 h 4194894"/>
              <a:gd name="connsiteX375" fmla="*/ 9195025 w 9601201"/>
              <a:gd name="connsiteY375" fmla="*/ 3686237 h 4194894"/>
              <a:gd name="connsiteX376" fmla="*/ 9196573 w 9601201"/>
              <a:gd name="connsiteY376" fmla="*/ 3693753 h 4194894"/>
              <a:gd name="connsiteX377" fmla="*/ 9196573 w 9601201"/>
              <a:gd name="connsiteY377" fmla="*/ 3720259 h 4194894"/>
              <a:gd name="connsiteX378" fmla="*/ 9199834 w 9601201"/>
              <a:gd name="connsiteY378" fmla="*/ 3720632 h 4194894"/>
              <a:gd name="connsiteX379" fmla="*/ 9202999 w 9601201"/>
              <a:gd name="connsiteY379" fmla="*/ 3720717 h 4194894"/>
              <a:gd name="connsiteX380" fmla="*/ 9206155 w 9601201"/>
              <a:gd name="connsiteY380" fmla="*/ 3720632 h 4194894"/>
              <a:gd name="connsiteX381" fmla="*/ 9209416 w 9601201"/>
              <a:gd name="connsiteY381" fmla="*/ 3720259 h 4194894"/>
              <a:gd name="connsiteX382" fmla="*/ 9209416 w 9601201"/>
              <a:gd name="connsiteY382" fmla="*/ 3690320 h 4194894"/>
              <a:gd name="connsiteX383" fmla="*/ 9205390 w 9601201"/>
              <a:gd name="connsiteY383" fmla="*/ 3676655 h 4194894"/>
              <a:gd name="connsiteX384" fmla="*/ 9193580 w 9601201"/>
              <a:gd name="connsiteY384" fmla="*/ 3672304 h 4194894"/>
              <a:gd name="connsiteX385" fmla="*/ 9188608 w 9601201"/>
              <a:gd name="connsiteY385" fmla="*/ 3673030 h 4194894"/>
              <a:gd name="connsiteX386" fmla="*/ 9184888 w 9601201"/>
              <a:gd name="connsiteY386" fmla="*/ 3674789 h 4194894"/>
              <a:gd name="connsiteX387" fmla="*/ 9182316 w 9601201"/>
              <a:gd name="connsiteY387" fmla="*/ 3676960 h 4194894"/>
              <a:gd name="connsiteX388" fmla="*/ 9180642 w 9601201"/>
              <a:gd name="connsiteY388" fmla="*/ 3678912 h 4194894"/>
              <a:gd name="connsiteX389" fmla="*/ 9180642 w 9601201"/>
              <a:gd name="connsiteY389" fmla="*/ 3654031 h 4194894"/>
              <a:gd name="connsiteX390" fmla="*/ 9177381 w 9601201"/>
              <a:gd name="connsiteY390" fmla="*/ 3653658 h 4194894"/>
              <a:gd name="connsiteX391" fmla="*/ 9174217 w 9601201"/>
              <a:gd name="connsiteY391" fmla="*/ 3653573 h 4194894"/>
              <a:gd name="connsiteX392" fmla="*/ 8880212 w 9601201"/>
              <a:gd name="connsiteY392" fmla="*/ 3653573 h 4194894"/>
              <a:gd name="connsiteX393" fmla="*/ 8877038 w 9601201"/>
              <a:gd name="connsiteY393" fmla="*/ 3653658 h 4194894"/>
              <a:gd name="connsiteX394" fmla="*/ 8873873 w 9601201"/>
              <a:gd name="connsiteY394" fmla="*/ 3654031 h 4194894"/>
              <a:gd name="connsiteX395" fmla="*/ 8873873 w 9601201"/>
              <a:gd name="connsiteY395" fmla="*/ 3720261 h 4194894"/>
              <a:gd name="connsiteX396" fmla="*/ 8877095 w 9601201"/>
              <a:gd name="connsiteY396" fmla="*/ 3720634 h 4194894"/>
              <a:gd name="connsiteX397" fmla="*/ 8880212 w 9601201"/>
              <a:gd name="connsiteY397" fmla="*/ 3720719 h 4194894"/>
              <a:gd name="connsiteX398" fmla="*/ 8883368 w 9601201"/>
              <a:gd name="connsiteY398" fmla="*/ 3720634 h 4194894"/>
              <a:gd name="connsiteX399" fmla="*/ 8886638 w 9601201"/>
              <a:gd name="connsiteY399" fmla="*/ 3720261 h 4194894"/>
              <a:gd name="connsiteX400" fmla="*/ 8886638 w 9601201"/>
              <a:gd name="connsiteY400" fmla="*/ 3695667 h 4194894"/>
              <a:gd name="connsiteX401" fmla="*/ 8887497 w 9601201"/>
              <a:gd name="connsiteY401" fmla="*/ 3689489 h 4194894"/>
              <a:gd name="connsiteX402" fmla="*/ 8889669 w 9601201"/>
              <a:gd name="connsiteY402" fmla="*/ 3685836 h 4194894"/>
              <a:gd name="connsiteX403" fmla="*/ 8892605 w 9601201"/>
              <a:gd name="connsiteY403" fmla="*/ 3684066 h 4194894"/>
              <a:gd name="connsiteX404" fmla="*/ 8895780 w 9601201"/>
              <a:gd name="connsiteY404" fmla="*/ 3683616 h 4194894"/>
              <a:gd name="connsiteX405" fmla="*/ 8901020 w 9601201"/>
              <a:gd name="connsiteY405" fmla="*/ 3686237 h 4194894"/>
              <a:gd name="connsiteX406" fmla="*/ 8902559 w 9601201"/>
              <a:gd name="connsiteY406" fmla="*/ 3693753 h 4194894"/>
              <a:gd name="connsiteX407" fmla="*/ 8902559 w 9601201"/>
              <a:gd name="connsiteY407" fmla="*/ 3720259 h 4194894"/>
              <a:gd name="connsiteX408" fmla="*/ 8905820 w 9601201"/>
              <a:gd name="connsiteY408" fmla="*/ 3720632 h 4194894"/>
              <a:gd name="connsiteX409" fmla="*/ 8908985 w 9601201"/>
              <a:gd name="connsiteY409" fmla="*/ 3720717 h 4194894"/>
              <a:gd name="connsiteX410" fmla="*/ 8912150 w 9601201"/>
              <a:gd name="connsiteY410" fmla="*/ 3720632 h 4194894"/>
              <a:gd name="connsiteX411" fmla="*/ 8915411 w 9601201"/>
              <a:gd name="connsiteY411" fmla="*/ 3720259 h 4194894"/>
              <a:gd name="connsiteX412" fmla="*/ 8915409 w 9601201"/>
              <a:gd name="connsiteY412" fmla="*/ 3720259 h 4194894"/>
              <a:gd name="connsiteX413" fmla="*/ 8915409 w 9601201"/>
              <a:gd name="connsiteY413" fmla="*/ 3690320 h 4194894"/>
              <a:gd name="connsiteX414" fmla="*/ 8911374 w 9601201"/>
              <a:gd name="connsiteY414" fmla="*/ 3676655 h 4194894"/>
              <a:gd name="connsiteX415" fmla="*/ 8899575 w 9601201"/>
              <a:gd name="connsiteY415" fmla="*/ 3672304 h 4194894"/>
              <a:gd name="connsiteX416" fmla="*/ 8894603 w 9601201"/>
              <a:gd name="connsiteY416" fmla="*/ 3673030 h 4194894"/>
              <a:gd name="connsiteX417" fmla="*/ 8890883 w 9601201"/>
              <a:gd name="connsiteY417" fmla="*/ 3674789 h 4194894"/>
              <a:gd name="connsiteX418" fmla="*/ 8888311 w 9601201"/>
              <a:gd name="connsiteY418" fmla="*/ 3676960 h 4194894"/>
              <a:gd name="connsiteX419" fmla="*/ 8886638 w 9601201"/>
              <a:gd name="connsiteY419" fmla="*/ 3678912 h 4194894"/>
              <a:gd name="connsiteX420" fmla="*/ 8886638 w 9601201"/>
              <a:gd name="connsiteY420" fmla="*/ 3654031 h 4194894"/>
              <a:gd name="connsiteX421" fmla="*/ 8883368 w 9601201"/>
              <a:gd name="connsiteY421" fmla="*/ 3653658 h 4194894"/>
              <a:gd name="connsiteX422" fmla="*/ 8880212 w 9601201"/>
              <a:gd name="connsiteY422" fmla="*/ 3653573 h 4194894"/>
              <a:gd name="connsiteX423" fmla="*/ 9333482 w 9601201"/>
              <a:gd name="connsiteY423" fmla="*/ 3653485 h 4194894"/>
              <a:gd name="connsiteX424" fmla="*/ 9327065 w 9601201"/>
              <a:gd name="connsiteY424" fmla="*/ 3654029 h 4194894"/>
              <a:gd name="connsiteX425" fmla="*/ 9327065 w 9601201"/>
              <a:gd name="connsiteY425" fmla="*/ 3704346 h 4194894"/>
              <a:gd name="connsiteX426" fmla="*/ 9331272 w 9601201"/>
              <a:gd name="connsiteY426" fmla="*/ 3716873 h 4194894"/>
              <a:gd name="connsiteX427" fmla="*/ 9342459 w 9601201"/>
              <a:gd name="connsiteY427" fmla="*/ 3720718 h 4194894"/>
              <a:gd name="connsiteX428" fmla="*/ 9346207 w 9601201"/>
              <a:gd name="connsiteY428" fmla="*/ 3720536 h 4194894"/>
              <a:gd name="connsiteX429" fmla="*/ 9349688 w 9601201"/>
              <a:gd name="connsiteY429" fmla="*/ 3719895 h 4194894"/>
              <a:gd name="connsiteX430" fmla="*/ 9349859 w 9601201"/>
              <a:gd name="connsiteY430" fmla="*/ 3718595 h 4194894"/>
              <a:gd name="connsiteX431" fmla="*/ 9349861 w 9601201"/>
              <a:gd name="connsiteY431" fmla="*/ 3718595 h 4194894"/>
              <a:gd name="connsiteX432" fmla="*/ 9349861 w 9601201"/>
              <a:gd name="connsiteY432" fmla="*/ 3717285 h 4194894"/>
              <a:gd name="connsiteX433" fmla="*/ 9348867 w 9601201"/>
              <a:gd name="connsiteY433" fmla="*/ 3710037 h 4194894"/>
              <a:gd name="connsiteX434" fmla="*/ 9347194 w 9601201"/>
              <a:gd name="connsiteY434" fmla="*/ 3710313 h 4194894"/>
              <a:gd name="connsiteX435" fmla="*/ 9345617 w 9601201"/>
              <a:gd name="connsiteY435" fmla="*/ 3710390 h 4194894"/>
              <a:gd name="connsiteX436" fmla="*/ 9342901 w 9601201"/>
              <a:gd name="connsiteY436" fmla="*/ 3710037 h 4194894"/>
              <a:gd name="connsiteX437" fmla="*/ 9341142 w 9601201"/>
              <a:gd name="connsiteY437" fmla="*/ 3708728 h 4194894"/>
              <a:gd name="connsiteX438" fmla="*/ 9340138 w 9601201"/>
              <a:gd name="connsiteY438" fmla="*/ 3706050 h 4194894"/>
              <a:gd name="connsiteX439" fmla="*/ 9339822 w 9601201"/>
              <a:gd name="connsiteY439" fmla="*/ 3701536 h 4194894"/>
              <a:gd name="connsiteX440" fmla="*/ 9339822 w 9601201"/>
              <a:gd name="connsiteY440" fmla="*/ 3654029 h 4194894"/>
              <a:gd name="connsiteX441" fmla="*/ 9333482 w 9601201"/>
              <a:gd name="connsiteY441" fmla="*/ 3653485 h 4194894"/>
              <a:gd name="connsiteX442" fmla="*/ 0 w 9601201"/>
              <a:gd name="connsiteY442" fmla="*/ 0 h 4194894"/>
              <a:gd name="connsiteX443" fmla="*/ 3649813 w 9601201"/>
              <a:gd name="connsiteY443" fmla="*/ 0 h 4194894"/>
              <a:gd name="connsiteX444" fmla="*/ 5398520 w 9601201"/>
              <a:gd name="connsiteY444" fmla="*/ 0 h 4194894"/>
              <a:gd name="connsiteX445" fmla="*/ 5398520 w 9601201"/>
              <a:gd name="connsiteY445" fmla="*/ 1 h 4194894"/>
              <a:gd name="connsiteX446" fmla="*/ 9601199 w 9601201"/>
              <a:gd name="connsiteY446" fmla="*/ 1 h 4194894"/>
              <a:gd name="connsiteX447" fmla="*/ 9601199 w 9601201"/>
              <a:gd name="connsiteY447" fmla="*/ 0 h 4194894"/>
              <a:gd name="connsiteX448" fmla="*/ 9601200 w 9601201"/>
              <a:gd name="connsiteY448" fmla="*/ 0 h 4194894"/>
              <a:gd name="connsiteX449" fmla="*/ 9601200 w 9601201"/>
              <a:gd name="connsiteY449" fmla="*/ 689694 h 4194894"/>
              <a:gd name="connsiteX450" fmla="*/ 9601201 w 9601201"/>
              <a:gd name="connsiteY450" fmla="*/ 689694 h 4194894"/>
              <a:gd name="connsiteX451" fmla="*/ 9601201 w 9601201"/>
              <a:gd name="connsiteY451" fmla="*/ 3524969 h 4194894"/>
              <a:gd name="connsiteX452" fmla="*/ 9601200 w 9601201"/>
              <a:gd name="connsiteY452" fmla="*/ 3524969 h 4194894"/>
              <a:gd name="connsiteX453" fmla="*/ 9601200 w 9601201"/>
              <a:gd name="connsiteY453" fmla="*/ 4194894 h 4194894"/>
              <a:gd name="connsiteX454" fmla="*/ 4291693 w 9601201"/>
              <a:gd name="connsiteY454" fmla="*/ 4194894 h 4194894"/>
              <a:gd name="connsiteX455" fmla="*/ 4291693 w 9601201"/>
              <a:gd name="connsiteY455" fmla="*/ 4194893 h 4194894"/>
              <a:gd name="connsiteX456" fmla="*/ 0 w 9601201"/>
              <a:gd name="connsiteY45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9601201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A5044BF-FE9F-47D0-91EF-09A7C3C854CD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9518805-90D7-45F9-BC7A-AC6F95C66065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1C531A-9530-4F8F-AE05-6033BA5B19FF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B4D9A512-FD40-4BF1-9FC9-071641F6503F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8F31A30-F667-4F60-9675-454CEBD55E74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13" name="Rechthoek: afgeronde hoeken 61">
              <a:extLst>
                <a:ext uri="{FF2B5EF4-FFF2-40B4-BE49-F238E27FC236}">
                  <a16:creationId xmlns:a16="http://schemas.microsoft.com/office/drawing/2014/main" id="{6A5F50D5-9602-4F28-97F1-9F0F47A3A553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807288A-82A0-400E-A0A2-534B133D8143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373B975-0950-4988-B9E8-4325BBD1E8CF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8BCE0DD-DD3E-48AE-BC7E-45E45AC4223C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0A806AF-D5B3-473A-BE8E-C063AB3427E5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AD6A989-D0B6-49BC-86A9-6115E0895AF2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BBB4D162-BEC7-4EA4-B4FC-1C3080AB4A3F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62A57B3-03CB-41FE-9394-3ECD71959CB0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22" name="Rechthoek: afgeronde hoeken 55">
                <a:extLst>
                  <a:ext uri="{FF2B5EF4-FFF2-40B4-BE49-F238E27FC236}">
                    <a16:creationId xmlns:a16="http://schemas.microsoft.com/office/drawing/2014/main" id="{0B54D2C9-FE79-4A7E-B73A-69CCE2917201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0D13783-6AB3-435E-98F1-5C5B6351D55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E8C36F74-CD21-49B0-9266-431D855A2BE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BFD87AE4-1CDE-4CE8-90B5-A5ED0A284F4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1F289E0F-7533-4C44-9E75-955FC7BCBA4F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DBFE37D-EA81-43B8-9D0C-44B0DC679A7F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Boog 20">
              <a:extLst>
                <a:ext uri="{FF2B5EF4-FFF2-40B4-BE49-F238E27FC236}">
                  <a16:creationId xmlns:a16="http://schemas.microsoft.com/office/drawing/2014/main" id="{9A092E48-ED76-4340-B992-DAA537CC8ACE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Tekstvak 27">
            <a:extLst>
              <a:ext uri="{FF2B5EF4-FFF2-40B4-BE49-F238E27FC236}">
                <a16:creationId xmlns:a16="http://schemas.microsoft.com/office/drawing/2014/main" id="{B697185B-AE71-42ED-8AD1-EB5DB89325E7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AC20AB3-5813-4D72-A4F0-4605022AC196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30" name="Vrije vorm: vorm 52">
            <a:extLst>
              <a:ext uri="{FF2B5EF4-FFF2-40B4-BE49-F238E27FC236}">
                <a16:creationId xmlns:a16="http://schemas.microsoft.com/office/drawing/2014/main" id="{BCE30224-BE4C-47D4-BB83-775681A61690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18" r:id="rId3"/>
    <p:sldLayoutId id="2147483720" r:id="rId4"/>
    <p:sldLayoutId id="2147483672" r:id="rId5"/>
    <p:sldLayoutId id="2147483673" r:id="rId6"/>
    <p:sldLayoutId id="2147483674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9" r:id="rId19"/>
    <p:sldLayoutId id="2147483690" r:id="rId20"/>
    <p:sldLayoutId id="2147483732" r:id="rId21"/>
    <p:sldLayoutId id="214748373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4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ijdelijke aanduiding voor afbeelding 11" descr="Afbeelding met tekst, circuit, elektronica&#10;&#10;Automatisch gegenereerde beschrijving">
            <a:extLst>
              <a:ext uri="{FF2B5EF4-FFF2-40B4-BE49-F238E27FC236}">
                <a16:creationId xmlns:a16="http://schemas.microsoft.com/office/drawing/2014/main" id="{EBCD1422-DE77-4420-92A9-EFDFCDE1A73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4"/>
          <a:stretch/>
        </p:blipFill>
        <p:spPr>
          <a:xfrm>
            <a:off x="2590799" y="2643188"/>
            <a:ext cx="9601201" cy="421481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4C30208-88C2-4C40-9091-7771110E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/>
          <a:lstStyle/>
          <a:p>
            <a:r>
              <a:rPr lang="en-GB" err="1"/>
              <a:t>Lannooleaf</a:t>
            </a:r>
            <a:endParaRPr lang="en-GB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CE6A4679-2E75-4664-AF9E-110DC3C501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A8E44D-55B5-6748-9DB5-90A987510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0799" y="1872542"/>
            <a:ext cx="3458032" cy="307127"/>
          </a:xfrm>
        </p:spPr>
        <p:txBody>
          <a:bodyPr/>
          <a:lstStyle/>
          <a:p>
            <a:r>
              <a:rPr lang="en-GB" dirty="0" err="1"/>
              <a:t>Projectweek</a:t>
            </a:r>
            <a:r>
              <a:rPr lang="en-GB" dirty="0"/>
              <a:t> 2022 - </a:t>
            </a:r>
            <a:r>
              <a:rPr lang="en-GB"/>
              <a:t>Sprint 4</a:t>
            </a:r>
            <a:endParaRPr lang="en-GB" dirty="0"/>
          </a:p>
        </p:txBody>
      </p:sp>
      <p:pic>
        <p:nvPicPr>
          <p:cNvPr id="11" name="Tijdelijke aanduiding voor afbeelding 14">
            <a:extLst>
              <a:ext uri="{FF2B5EF4-FFF2-40B4-BE49-F238E27FC236}">
                <a16:creationId xmlns:a16="http://schemas.microsoft.com/office/drawing/2014/main" id="{B19EC17F-3434-4B18-A194-0707821B4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-124161" r="1649" b="-2576"/>
          <a:stretch/>
        </p:blipFill>
        <p:spPr>
          <a:xfrm>
            <a:off x="330200" y="5249863"/>
            <a:ext cx="1930400" cy="1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4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Lannooleaf</a:t>
            </a:r>
            <a:endParaRPr lang="en-US">
              <a:ea typeface="Segoe UI Blac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188" y="1326229"/>
            <a:ext cx="8544612" cy="30712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6" descr="Anale Sex Toys Fox Tail Butt Plug Set Met Haarspeld Anale Kit Anale Butplug  Staart Prostaat Stimulator Anaal Plug Voor koppels Cosplay|Anal Sex Toys| -  AliExpress">
            <a:extLst>
              <a:ext uri="{FF2B5EF4-FFF2-40B4-BE49-F238E27FC236}">
                <a16:creationId xmlns:a16="http://schemas.microsoft.com/office/drawing/2014/main" id="{9AE5E7B3-F90E-425E-8113-3DD78DCDA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Anale Sex Toys Fox Tail Butt Plug Set Met Haarspeld Anale Kit Anale Butplug  Staart Prostaat Stimulator Anaal Plug Voor koppels Cosplay|Anal Sex Toys| -  AliExpress">
            <a:extLst>
              <a:ext uri="{FF2B5EF4-FFF2-40B4-BE49-F238E27FC236}">
                <a16:creationId xmlns:a16="http://schemas.microsoft.com/office/drawing/2014/main" id="{839531CF-CA29-4EDE-B391-7972443025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 descr="Nanoleaf Shapes Review | Trusted Reviews">
            <a:extLst>
              <a:ext uri="{FF2B5EF4-FFF2-40B4-BE49-F238E27FC236}">
                <a16:creationId xmlns:a16="http://schemas.microsoft.com/office/drawing/2014/main" id="{54B36B9F-4EB4-48C2-9D20-6247AB19B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68" y="3440835"/>
            <a:ext cx="3202817" cy="213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D49D2E3-5B5D-47AA-807E-C2329E7ED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48" t="23587" r="16655" b="24757"/>
          <a:stretch/>
        </p:blipFill>
        <p:spPr>
          <a:xfrm>
            <a:off x="7644367" y="839277"/>
            <a:ext cx="3202817" cy="2078320"/>
          </a:xfrm>
          <a:prstGeom prst="rect">
            <a:avLst/>
          </a:prstGeom>
        </p:spPr>
      </p:pic>
      <p:pic>
        <p:nvPicPr>
          <p:cNvPr id="2" name="Afbeelding 8">
            <a:extLst>
              <a:ext uri="{FF2B5EF4-FFF2-40B4-BE49-F238E27FC236}">
                <a16:creationId xmlns:a16="http://schemas.microsoft.com/office/drawing/2014/main" id="{C67991FB-2826-B902-47B6-BBDC487AD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8" t="13095" r="48743" b="14966"/>
          <a:stretch/>
        </p:blipFill>
        <p:spPr>
          <a:xfrm>
            <a:off x="737042" y="1596829"/>
            <a:ext cx="4961856" cy="4130563"/>
          </a:xfrm>
          <a:prstGeom prst="rect">
            <a:avLst/>
          </a:prstGeom>
        </p:spPr>
      </p:pic>
      <p:pic>
        <p:nvPicPr>
          <p:cNvPr id="13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635F1DA1-8D96-0B29-728F-51737ADA3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8" t="91496" r="48743" b="510"/>
          <a:stretch/>
        </p:blipFill>
        <p:spPr>
          <a:xfrm>
            <a:off x="794059" y="5672818"/>
            <a:ext cx="4903309" cy="4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9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Lannooleaf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7468" y="1326229"/>
            <a:ext cx="8516331" cy="30712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Achieved 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35B628C-8316-4405-9E79-15CB4A407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4055" y="2114987"/>
            <a:ext cx="6753847" cy="4405982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3D printed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PCB design &amp; soldering</a:t>
            </a:r>
            <a:endParaRPr lang="en-GB">
              <a:cs typeface="Segoe U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Unit discovery</a:t>
            </a:r>
            <a:endParaRPr lang="en-GB">
              <a:cs typeface="Segoe U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SPI communication controller -&gt; Raspberry Pi</a:t>
            </a:r>
            <a:endParaRPr lang="en-GB">
              <a:cs typeface="Segoe U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I2C on 1Mbps</a:t>
            </a:r>
            <a:endParaRPr lang="en-GB">
              <a:cs typeface="Segoe U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Frontend webapp</a:t>
            </a:r>
            <a:endParaRPr lang="en-GB">
              <a:cs typeface="Segoe U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LannooLeaf</a:t>
            </a:r>
            <a:r>
              <a:rPr lang="en-GB"/>
              <a:t> </a:t>
            </a:r>
            <a:r>
              <a:rPr lang="en-GB" err="1"/>
              <a:t>npm</a:t>
            </a:r>
            <a:r>
              <a:rPr lang="en-GB"/>
              <a:t> package </a:t>
            </a:r>
            <a:endParaRPr lang="en-GB">
              <a:cs typeface="Segoe U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Websocket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cs typeface="Segoe UI Light"/>
              </a:rPr>
              <a:t>Precalculating</a:t>
            </a:r>
            <a:r>
              <a:rPr lang="en-GB">
                <a:cs typeface="Segoe UI Light"/>
              </a:rPr>
              <a:t> </a:t>
            </a:r>
            <a:r>
              <a:rPr lang="en-GB" err="1">
                <a:cs typeface="Segoe UI Light"/>
              </a:rPr>
              <a:t>pixelmapping</a:t>
            </a:r>
            <a:endParaRPr lang="en-GB">
              <a:cs typeface="Segoe U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Segoe UI Light"/>
              </a:rPr>
              <a:t>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Segoe UI Light"/>
              </a:rPr>
              <a:t>Gamma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Segoe UI Light"/>
              </a:rPr>
              <a:t>Image and gif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Segoe UI Light"/>
              </a:rPr>
              <a:t>New shape variant</a:t>
            </a:r>
          </a:p>
        </p:txBody>
      </p:sp>
      <p:pic>
        <p:nvPicPr>
          <p:cNvPr id="6" name="Afbeelding 5" descr="Afbeelding met tekst, gereedschap&#10;&#10;Automatisch gegenereerde beschrijving">
            <a:extLst>
              <a:ext uri="{FF2B5EF4-FFF2-40B4-BE49-F238E27FC236}">
                <a16:creationId xmlns:a16="http://schemas.microsoft.com/office/drawing/2014/main" id="{7540F3E4-C204-42DC-92A0-53AAB1CC0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8985" r="6296" b="15954"/>
          <a:stretch/>
        </p:blipFill>
        <p:spPr>
          <a:xfrm>
            <a:off x="7010346" y="1326229"/>
            <a:ext cx="3737599" cy="2317312"/>
          </a:xfrm>
          <a:prstGeom prst="rect">
            <a:avLst/>
          </a:prstGeom>
        </p:spPr>
      </p:pic>
      <p:pic>
        <p:nvPicPr>
          <p:cNvPr id="9" name="Afbeelding 8" descr="Afbeelding met voetbal&#10;&#10;Automatisch gegenereerde beschrijving">
            <a:extLst>
              <a:ext uri="{FF2B5EF4-FFF2-40B4-BE49-F238E27FC236}">
                <a16:creationId xmlns:a16="http://schemas.microsoft.com/office/drawing/2014/main" id="{B7F29E24-AB75-491E-A091-B06B96FFD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0" b="14217"/>
          <a:stretch/>
        </p:blipFill>
        <p:spPr>
          <a:xfrm>
            <a:off x="7010346" y="3904760"/>
            <a:ext cx="3737599" cy="21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1393E67-DDA9-419A-9615-FB057F46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Lannooleaf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B046B29-846C-42CC-A85B-45644A44F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6580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Communication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33D7FB41-4D38-42DC-8953-D14336E0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5E7FF5F-410A-471F-B22C-74823746A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80" y="1642537"/>
            <a:ext cx="6889681" cy="49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6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Lannooleaf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7494" y="2069631"/>
            <a:ext cx="9769306" cy="3948196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cs typeface="Segoe UI Light"/>
              </a:rPr>
              <a:t>Websocket</a:t>
            </a:r>
            <a:r>
              <a:rPr lang="en-US" dirty="0">
                <a:cs typeface="Segoe UI Light"/>
              </a:rPr>
              <a:t> and API connection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API calls interpolation 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cs typeface="Segoe UI Light"/>
              </a:rPr>
              <a:t>Artnet</a:t>
            </a:r>
            <a:r>
              <a:rPr lang="en-US" dirty="0">
                <a:cs typeface="Segoe UI Light"/>
              </a:rPr>
              <a:t> mapping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Feedback to frontend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vation Launchpad Pro MK3 | Keymusic">
            <a:extLst>
              <a:ext uri="{FF2B5EF4-FFF2-40B4-BE49-F238E27FC236}">
                <a16:creationId xmlns:a16="http://schemas.microsoft.com/office/drawing/2014/main" id="{9EA0CD70-C666-4EC6-B1A1-E4C906D9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84" y="823557"/>
            <a:ext cx="4257554" cy="284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49E85-8157-41E8-8978-5C8AC32C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382" y="2726656"/>
            <a:ext cx="468553" cy="5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amZ IGNITE120 LED Moving Head 120W Spot kopen?">
            <a:extLst>
              <a:ext uri="{FF2B5EF4-FFF2-40B4-BE49-F238E27FC236}">
                <a16:creationId xmlns:a16="http://schemas.microsoft.com/office/drawing/2014/main" id="{47417C1F-B31F-4A03-B7AC-A014F8CB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62" y="3321847"/>
            <a:ext cx="463765" cy="68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nergie - van de het Controlemechanismeconsole van Dmx van de  besparingsverlichting toont de Zwarte Ridder voor Groot/Overleg">
            <a:extLst>
              <a:ext uri="{FF2B5EF4-FFF2-40B4-BE49-F238E27FC236}">
                <a16:creationId xmlns:a16="http://schemas.microsoft.com/office/drawing/2014/main" id="{8095A477-6576-47FB-B4A6-C7D5C6F7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594" y="3847381"/>
            <a:ext cx="3004733" cy="21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89401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ves Sand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3DC4E83F544C4D95D2F0A49003E0A5" ma:contentTypeVersion="14" ma:contentTypeDescription="Een nieuw document maken." ma:contentTypeScope="" ma:versionID="d95f0b9c643405ab7c8e7c1989f948c7">
  <xsd:schema xmlns:xsd="http://www.w3.org/2001/XMLSchema" xmlns:xs="http://www.w3.org/2001/XMLSchema" xmlns:p="http://schemas.microsoft.com/office/2006/metadata/properties" xmlns:ns3="9c5b7486-6e1b-4333-bc5b-646a55d1f853" xmlns:ns4="1f18b70c-ae3f-4336-99a8-11fb3088b89d" targetNamespace="http://schemas.microsoft.com/office/2006/metadata/properties" ma:root="true" ma:fieldsID="63a70666578a3e9f5c0e1fc2699259a5" ns3:_="" ns4:_="">
    <xsd:import namespace="9c5b7486-6e1b-4333-bc5b-646a55d1f853"/>
    <xsd:import namespace="1f18b70c-ae3f-4336-99a8-11fb3088b8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5b7486-6e1b-4333-bc5b-646a55d1f8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8b70c-ae3f-4336-99a8-11fb3088b8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8514BB-AB7A-4969-9ADA-8D260088C4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67B494-8CBA-4B46-A297-6B84850A648D}">
  <ds:schemaRefs>
    <ds:schemaRef ds:uri="http://www.w3.org/XML/1998/namespace"/>
    <ds:schemaRef ds:uri="http://purl.org/dc/dcmitype/"/>
    <ds:schemaRef ds:uri="1f18b70c-ae3f-4336-99a8-11fb3088b89d"/>
    <ds:schemaRef ds:uri="9c5b7486-6e1b-4333-bc5b-646a55d1f853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A074F3C-8BBF-4E47-AE92-E8DDFBAB2417}">
  <ds:schemaRefs>
    <ds:schemaRef ds:uri="1f18b70c-ae3f-4336-99a8-11fb3088b89d"/>
    <ds:schemaRef ds:uri="9c5b7486-6e1b-4333-bc5b-646a55d1f8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Breedbeeld</PresentationFormat>
  <Paragraphs>28</Paragraphs>
  <Slides>5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</vt:i4>
      </vt:variant>
    </vt:vector>
  </HeadingPairs>
  <TitlesOfParts>
    <vt:vector size="15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Lannooleaf</vt:lpstr>
      <vt:lpstr>Lannooleaf</vt:lpstr>
      <vt:lpstr>Lannooleaf</vt:lpstr>
      <vt:lpstr>Lannooleaf</vt:lpstr>
      <vt:lpstr>Lannooleaf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Matthias Cornette - SHOOW</dc:creator>
  <cp:lastModifiedBy>Jay D'Hulster</cp:lastModifiedBy>
  <cp:revision>1</cp:revision>
  <dcterms:created xsi:type="dcterms:W3CDTF">2021-08-31T13:35:32Z</dcterms:created>
  <dcterms:modified xsi:type="dcterms:W3CDTF">2022-05-04T13:14:59Z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0x010100A13DC4E83F544C4D95D2F0A49003E0A5</vt:lpwstr>
  </property>
  <property fmtid="{D5CDD505-2E9C-101B-9397-08002B2CF9AE}" pid="3" name="Studiegebied">
    <vt:lpwstr>70;#IWT|7c77e860-98cf-4f8a-b8f4-7a655d589110</vt:lpwstr>
  </property>
  <property fmtid="{D5CDD505-2E9C-101B-9397-08002B2CF9AE}" pid="4" name="Academiejaar">
    <vt:lpwstr>711;#2021-22|beb9d309-e139-4f16-a9ae-9e42fd0d30d6</vt:lpwstr>
  </property>
  <property fmtid="{D5CDD505-2E9C-101B-9397-08002B2CF9AE}" pid="5" name="Campus">
    <vt:lpwstr>35;#Brugge|86cdf0cb-564d-4595-a503-6ec2b4a78e51;#36;#Kortrijk|106e7c59-dba4-40a7-b3ae-a8889e009f56;#37;#Oostende|5cd3b09e-3df9-4ec9-8873-48ff5a027895;#38;#Roeselare|75a318bd-7ba8-41b2-a222-14537ef72f84</vt:lpwstr>
  </property>
</Properties>
</file>